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74" r:id="rId4"/>
    <p:sldId id="275" r:id="rId5"/>
    <p:sldId id="276" r:id="rId6"/>
    <p:sldId id="277" r:id="rId7"/>
    <p:sldId id="259" r:id="rId8"/>
    <p:sldId id="262" r:id="rId9"/>
    <p:sldId id="279" r:id="rId10"/>
    <p:sldId id="263" r:id="rId11"/>
    <p:sldId id="278" r:id="rId12"/>
    <p:sldId id="264" r:id="rId13"/>
    <p:sldId id="268" r:id="rId14"/>
    <p:sldId id="269" r:id="rId15"/>
    <p:sldId id="267" r:id="rId16"/>
    <p:sldId id="272" r:id="rId17"/>
    <p:sldId id="280" r:id="rId18"/>
  </p:sldIdLst>
  <p:sldSz cx="9144000" cy="6858000" type="screen4x3"/>
  <p:notesSz cx="6858000" cy="97155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6B544-68CB-4F5F-9256-32AD138DF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AFFC93-89A0-49ED-B7DA-F173C9EB0A78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813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813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8CBA6A-CCA8-4EBA-8140-41F4A03F1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EF6D39-19BD-44F2-A81B-8B66CDFDD18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AB1EBA-77DC-4E4B-8605-523C022F39A7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F2A8FF-E5E5-4A9F-9634-2D5217DD6443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D67B1A-060B-4F1A-B054-04E840779E6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4992EC-E1CF-48AE-A3DE-9C95E859735C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A3D31A-FA49-4D67-B225-1914FA9C32F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64D687-7A34-42AE-B7B1-5EBE736D2A14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A0E1CC-5FAC-40C2-BEE9-0A84D6E2E3E6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557966-487A-47B1-B418-16CB6A420DA3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9D0AD2-F80A-43FD-98AD-04EC1FDF648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Siste</a:t>
            </a: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620793-883F-4B59-A914-92223934492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A0B5F8-6655-4470-ACC8-9F4E5157A1C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44744-09FE-4A6D-9C42-758EA104F57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56FD28-0559-45B1-A634-E81DA3ECC33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CF83AA-7C5F-47D1-B826-BD8B4ADFD5D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F750AF-705E-44C4-ADAA-35E5420C6E8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150ED9-42DC-474A-A84D-298D9ED67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59DD-5487-4F70-9BFF-1DD095F3A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B9AF4-F24E-4EC3-BC78-0B67CE9DD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D2C6-34D7-44BF-BE8B-500C6646D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4A4D-77E3-4407-AFFC-EEEA0FB8D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8D47-0F37-4F47-A798-EC8949403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7CEBC-81C5-4C74-8A6D-C8F94375F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E6B8-4CF0-4E66-A104-D4E5787EF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40AD-8604-4A29-AFFF-EAB9089D7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887B-B48A-4AEB-B047-64B3D6751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7C9FA-4B2A-42E7-9F53-7B0D84D9B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41E5-EAB2-4F74-8A9C-4BE5E1B1B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DAFF-32F0-4B1E-93A7-7D94DF0CD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600A2-CC96-43D5-9FC4-5DEA0F4A0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7018-7C72-4AA7-938B-FFFA8E4B7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649831-B755-40AB-9F99-AB0F057E3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86;&#1076;&#1072;&#1090;&#1082;&#1086;&#1074;&#1110;%20&#1076;&#1078;&#1077;&#1088;&#1077;&#1083;&#1072;\Goodbye%20Song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images.google.ru/imgres?imgurl=http://www.deti-spb.ru/design/kid.jpg&amp;imgrefurl=http://www.deti-spb.ru/&amp;h=135&amp;w=176&amp;sz=6&amp;hl=ru&amp;start=310&amp;tbnid=mHJfb6GcwCilqM:&amp;tbnh=77&amp;tbnw=100&amp;prev=/images%3Fq%3D%25D1%2581%25D0%25B5%25D0%25BC%25D1%258C%25D1%258F%26start%3D300%26gbv%3D2%26ndsp%3D20%26svnum%3D10%26hl%3Dru%26newwindow%3D1%26sa%3DN" TargetMode="External"/><Relationship Id="rId1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21" Type="http://schemas.openxmlformats.org/officeDocument/2006/relationships/hyperlink" Target="http://images.google.ru/imgres?imgurl=http://img.rian.ru/images/151/34/1513469.jpg&amp;imgrefurl=http://www.rian.ru/history/20060716/51408209.html&amp;h=161&amp;w=262&amp;sz=32&amp;hl=ru&amp;start=1&amp;tbnid=a_Saf1NbcpzTTM:&amp;tbnh=69&amp;tbnw=112&amp;prev=/images%3Fq%3D%25D0%25B4%25D0%25B5%25D0%25B4%25D1%2583%25D1%2588%25D0%25BA%25D0%25B0%26gbv%3D2%26svnum%3D10%26hl%3Dru%26newwindow%3D1%26sa%3DG" TargetMode="External"/><Relationship Id="rId7" Type="http://schemas.openxmlformats.org/officeDocument/2006/relationships/hyperlink" Target="http://images.google.ru/imgres?imgurl=http://foto.rambler.ru/public/a/n/andelina202rambler06/_photos/1/1-web.jpg&amp;imgrefurl=http://planeta.rambler.ru/users/andelina202rambler06/1791167.html&amp;h=500&amp;w=375&amp;sz=37&amp;hl=ru&amp;start=172&amp;tbnid=wpLCdhzCaKZ3gM:&amp;tbnh=130&amp;tbnw=98&amp;prev=/images%3Fq%3D%25D1%2581%25D0%25B5%25D0%25BC%25D1%258C%25D1%258F%26start%3D160%26gbv%3D2%26ndsp%3D20%26svnum%3D10%26hl%3Dru%26newwindow%3D1%26sa%3DN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://images.google.ru/imgres?imgurl=http://tv.intmn.ru/wp-content-pub/2007/2/Mer.jpg&amp;imgrefurl=http://tv.intmn.ru/date/2007/01/&amp;h=293&amp;w=295&amp;sz=10&amp;hl=ru&amp;start=898&amp;tbnid=CWl6Vic1NEFjSM:&amp;tbnh=114&amp;tbnw=115&amp;prev=/images%3Fq%3D%25D1%2581%25D0%25B5%25D0%25BC%25D1%258C%25D1%258F%26start%3D880%26gbv%3D2%26ndsp%3D20%26svnum%3D10%26hl%3Dru%26newwindow%3D1%26sa%3DN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jpeg"/><Relationship Id="rId20" Type="http://schemas.openxmlformats.org/officeDocument/2006/relationships/image" Target="../media/image11.jpeg"/><Relationship Id="rId1" Type="http://schemas.openxmlformats.org/officeDocument/2006/relationships/audio" Target="file:///F:\&#1044;&#1086;&#1076;&#1072;&#1090;&#1082;&#1086;&#1074;&#1110;%20&#1076;&#1078;&#1077;&#1088;&#1077;&#1083;&#1072;\Family%20Song.mp3" TargetMode="External"/><Relationship Id="rId6" Type="http://schemas.openxmlformats.org/officeDocument/2006/relationships/image" Target="../media/image4.jpeg"/><Relationship Id="rId11" Type="http://schemas.openxmlformats.org/officeDocument/2006/relationships/hyperlink" Target="http://images.google.ru/imgres?imgurl=http://www.women.unesco.kz/dossphoto/112.jpg&amp;imgrefurl=http://www.women.unesco.kz/view.php%3Fid%3D112%26print%3D1&amp;h=360&amp;w=277&amp;sz=18&amp;hl=ru&amp;start=226&amp;tbnid=zWIhOff4rtm2eM:&amp;tbnh=121&amp;tbnw=93&amp;prev=/images%3Fq%3D%25D1%2581%25D0%25B5%25D0%25BC%25D1%258C%25D1%258F%26start%3D220%26gbv%3D2%26ndsp%3D20%26svnum%3D10%26hl%3Dru%26newwindow%3D1%26sa%3DN" TargetMode="External"/><Relationship Id="rId5" Type="http://schemas.openxmlformats.org/officeDocument/2006/relationships/hyperlink" Target="http://images.google.ru/imgres?imgurl=http://foto.lib.ru/img/z/zhukow_a_w/alb_0140/kolomenskoe.jpg&amp;imgrefurl=http://foto.lib.ru/z/zhukow_a_w/alb_0140/kolomenskoe.htm&amp;h=531&amp;w=800&amp;sz=141&amp;hl=ru&amp;start=17&amp;tbnid=bAftpBB0M0ehkM:&amp;tbnh=95&amp;tbnw=143&amp;prev=/images%3Fq%3D%25D1%2581%25D0%25B5%25D0%25BC%25D1%258C%25D1%258F%26gbv%3D2%26svnum%3D10%26hl%3Dru%26newwindow%3D1%26sa%3DG" TargetMode="External"/><Relationship Id="rId15" Type="http://schemas.openxmlformats.org/officeDocument/2006/relationships/hyperlink" Target="http://images.google.ru/imgres?imgurl=http://zhizn.ru/upimg/-207-1/maks_1.jpg&amp;imgrefurl=http://zhizn.ru/article/incident/4635/&amp;h=437&amp;w=250&amp;sz=26&amp;hl=ru&amp;start=337&amp;tbnid=xqNlD1EBSrm7FM:&amp;tbnh=126&amp;tbnw=72&amp;prev=/images%3Fq%3D%25D1%2581%25D0%25B5%25D0%25BC%25D1%258C%25D1%258F%26start%3D320%26gbv%3D2%26ndsp%3D20%26svnum%3D10%26hl%3Dru%26newwindow%3D1%26sa%3DN" TargetMode="External"/><Relationship Id="rId23" Type="http://schemas.openxmlformats.org/officeDocument/2006/relationships/image" Target="../media/image13.png"/><Relationship Id="rId10" Type="http://schemas.openxmlformats.org/officeDocument/2006/relationships/image" Target="../media/image6.jpeg"/><Relationship Id="rId19" Type="http://schemas.openxmlformats.org/officeDocument/2006/relationships/hyperlink" Target="http://images.google.ru/imgres?imgurl=http://www.women.unesco.kz/dossphoto/8.jpg&amp;imgrefurl=http://www.women.unesco.kz/view.php%3Fid%3D8&amp;h=250&amp;w=313&amp;sz=15&amp;hl=ru&amp;start=273&amp;tbnid=XYZUBl2sDEVbaM:&amp;tbnh=93&amp;tbnw=117&amp;prev=/images%3Fq%3D%25D0%25BC%25D0%25B0%25D0%25BC%25D0%25B0%26start%3D260%26gbv%3D2%26ndsp%3D20%26svnum%3D10%26hl%3Dru%26newwindow%3D1%26sa%3DN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images.google.ru/imgres?imgurl=http://pictures.detstvo.ru/foto/pictures/original/928.jpg&amp;imgrefurl=http://pictures.detstvo.ru/desinparent/928.html&amp;h=291&amp;w=400&amp;sz=74&amp;hl=ru&amp;start=220&amp;tbnid=6BIjl9bsCsAUqM:&amp;tbnh=90&amp;tbnw=124&amp;prev=/images%3Fq%3D%25D1%2581%25D0%25B5%25D0%25BC%25D1%258C%25D1%258F%26start%3D200%26gbv%3D2%26ndsp%3D20%26svnum%3D10%26hl%3Dru%26newwindow%3D1%26sa%3DN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44;&#1086;&#1076;&#1072;&#1090;&#1082;&#1086;&#1074;&#1110;%20&#1076;&#1078;&#1077;&#1088;&#1077;&#1083;&#1072;\Muffin%20Songs%20-%20The%20Finger%20Family%20(Daddy%20Finger)%20-%20Original%20V.mp4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</a:t>
            </a:r>
            <a:r>
              <a:rPr lang="en-US" smtClean="0"/>
              <a:t>My Family </a:t>
            </a:r>
            <a:endParaRPr lang="ru-RU" smtClean="0"/>
          </a:p>
        </p:txBody>
      </p:sp>
      <p:pic>
        <p:nvPicPr>
          <p:cNvPr id="2051" name="Picture 6" descr="Human073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81313" y="2062163"/>
            <a:ext cx="3381375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Look at the words. Note those of them</a:t>
            </a:r>
            <a:br>
              <a:rPr lang="en-US" sz="3200" smtClean="0"/>
            </a:br>
            <a:r>
              <a:rPr lang="en-US" sz="3200" smtClean="0"/>
              <a:t>                    which have pairs. </a:t>
            </a:r>
            <a:endParaRPr lang="ru-RU" sz="32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aunt     boy        daughter           father</a:t>
            </a:r>
          </a:p>
          <a:p>
            <a:pPr eaLnBrk="1" hangingPunct="1"/>
            <a:r>
              <a:rPr lang="en-US" smtClean="0"/>
              <a:t>child    cousin   girlfriend            grandfather</a:t>
            </a:r>
          </a:p>
          <a:p>
            <a:pPr eaLnBrk="1" hangingPunct="1"/>
            <a:r>
              <a:rPr lang="en-US" smtClean="0"/>
              <a:t>friend  girl         husband            man</a:t>
            </a:r>
          </a:p>
          <a:p>
            <a:pPr eaLnBrk="1" hangingPunct="1"/>
            <a:r>
              <a:rPr lang="en-US" smtClean="0"/>
              <a:t>niece   parent   grandmother     nephew</a:t>
            </a:r>
          </a:p>
          <a:p>
            <a:pPr eaLnBrk="1" hangingPunct="1"/>
            <a:r>
              <a:rPr lang="en-US" smtClean="0"/>
              <a:t>mother son       wife                   woman</a:t>
            </a:r>
          </a:p>
          <a:p>
            <a:pPr eaLnBrk="1" hangingPunct="1"/>
            <a:r>
              <a:rPr lang="en-US" smtClean="0"/>
              <a:t>sister   uncle     boyfriend           brother</a:t>
            </a:r>
            <a:endParaRPr lang="ru-RU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Goudy Stout" pitchFamily="18" charset="0"/>
                <a:ea typeface="+mj-ea"/>
                <a:cs typeface="+mj-cs"/>
              </a:rPr>
              <a:t>M y     s t o r y</a:t>
            </a:r>
            <a:endParaRPr lang="ru-RU" sz="4400" dirty="0">
              <a:latin typeface="Goudy Stout" pitchFamily="18" charset="0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1600200"/>
            <a:ext cx="4041775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My name is Natasha.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I am </a:t>
            </a:r>
            <a:r>
              <a:rPr lang="uk-UA" sz="3200">
                <a:latin typeface="+mn-lt"/>
              </a:rPr>
              <a:t>9</a:t>
            </a:r>
            <a:r>
              <a:rPr lang="en-US" sz="3200">
                <a:latin typeface="+mn-lt"/>
              </a:rPr>
              <a:t>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I have got a father, a mother and a sister.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My father is Misha.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He is 34.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He is a doctor.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He likes reading books. </a:t>
            </a:r>
            <a:endParaRPr lang="ru-RU" sz="3200" dirty="0">
              <a:latin typeface="+mn-l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645025" y="1600200"/>
            <a:ext cx="4041775" cy="45259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My name is………….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I am …………..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I have got ………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My mother is…………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She is ………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She is………..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>
                <a:latin typeface="+mn-lt"/>
              </a:rPr>
              <a:t>She likes ………….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     Listen to children’s  opinion about</a:t>
            </a:r>
            <a:br>
              <a:rPr lang="en-US" sz="3200" smtClean="0"/>
            </a:br>
            <a:r>
              <a:rPr lang="en-US" sz="3200" smtClean="0"/>
              <a:t>           their parents’ responsibilities: </a:t>
            </a:r>
            <a:endParaRPr lang="ru-RU" sz="32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Parents must give their children more love.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Parents must talk to their children more often.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Parents must try to understand their children.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Parents must give their children more freedom.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Parents must help their children with problems they have at school.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AutoShape 7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1011238"/>
          </a:xfrm>
        </p:spPr>
        <p:txBody>
          <a:bodyPr/>
          <a:lstStyle/>
          <a:p>
            <a:pPr eaLnBrk="1" hangingPunct="1"/>
            <a:r>
              <a:rPr lang="en-US" smtClean="0"/>
              <a:t>       Do you help your mother?</a:t>
            </a:r>
            <a:endParaRPr lang="ru-RU" smtClean="0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To wash dishes,              to cook</a:t>
            </a:r>
          </a:p>
          <a:p>
            <a:pPr eaLnBrk="1" hangingPunct="1"/>
            <a:r>
              <a:rPr lang="en-US" sz="2400" smtClean="0"/>
              <a:t>To do the ironing             to tidy up the room</a:t>
            </a:r>
          </a:p>
          <a:p>
            <a:pPr eaLnBrk="1" hangingPunct="1"/>
            <a:r>
              <a:rPr lang="en-US" sz="2400" smtClean="0"/>
              <a:t>To clean the house         to sweep the floor</a:t>
            </a:r>
          </a:p>
          <a:p>
            <a:pPr eaLnBrk="1" hangingPunct="1"/>
            <a:r>
              <a:rPr lang="en-US" sz="2400" smtClean="0"/>
              <a:t>To do the washing          to go shopping</a:t>
            </a:r>
            <a:endParaRPr lang="ru-RU" sz="2400" smtClean="0"/>
          </a:p>
        </p:txBody>
      </p:sp>
      <p:pic>
        <p:nvPicPr>
          <p:cNvPr id="14340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55925" y="4303713"/>
            <a:ext cx="3457575" cy="1781175"/>
          </a:xfr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        Family rules</a:t>
            </a:r>
            <a:endParaRPr 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should help each other;</a:t>
            </a:r>
          </a:p>
          <a:p>
            <a:pPr eaLnBrk="1" hangingPunct="1"/>
            <a:r>
              <a:rPr lang="en-US" smtClean="0"/>
              <a:t>We should support each other;</a:t>
            </a:r>
          </a:p>
          <a:p>
            <a:pPr eaLnBrk="1" hangingPunct="1"/>
            <a:r>
              <a:rPr lang="en-US" smtClean="0"/>
              <a:t>We shouldn’t quarrel;</a:t>
            </a:r>
          </a:p>
          <a:p>
            <a:pPr eaLnBrk="1" hangingPunct="1"/>
            <a:r>
              <a:rPr lang="en-US" smtClean="0"/>
              <a:t>We should help our mother about the house;</a:t>
            </a:r>
          </a:p>
          <a:p>
            <a:pPr eaLnBrk="1" hangingPunct="1"/>
            <a:r>
              <a:rPr lang="en-US" smtClean="0"/>
              <a:t>We should be polite;</a:t>
            </a:r>
          </a:p>
          <a:p>
            <a:pPr eaLnBrk="1" hangingPunct="1"/>
            <a:r>
              <a:rPr lang="en-US" smtClean="0"/>
              <a:t>We should do any work thoroughly ( home task, work about the house, etc.).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  Finish the sentence:</a:t>
            </a:r>
            <a:endParaRPr lang="ru-RU" smtClean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 a friendly family members</a:t>
            </a:r>
          </a:p>
          <a:p>
            <a:pPr eaLnBrk="1" hangingPunct="1"/>
            <a:r>
              <a:rPr lang="en-US" sz="2400" smtClean="0"/>
              <a:t>In a hospitable family  members</a:t>
            </a:r>
          </a:p>
          <a:p>
            <a:pPr eaLnBrk="1" hangingPunct="1"/>
            <a:r>
              <a:rPr lang="en-US" sz="2400" smtClean="0"/>
              <a:t>In an ideal family members</a:t>
            </a:r>
          </a:p>
          <a:p>
            <a:pPr eaLnBrk="1" hangingPunct="1"/>
            <a:r>
              <a:rPr lang="en-US" sz="2400" smtClean="0"/>
              <a:t>In a conservative family members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16388" name="Picture 7" descr="матери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0913" y="2871788"/>
            <a:ext cx="3770312" cy="2705100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663" y="2565400"/>
            <a:ext cx="514508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Thank you for your work!</a:t>
            </a:r>
            <a:endParaRPr lang="ru-RU" smtClean="0"/>
          </a:p>
        </p:txBody>
      </p:sp>
      <p:pic>
        <p:nvPicPr>
          <p:cNvPr id="5" name="Goodbye Son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235825" y="2349500"/>
            <a:ext cx="858838" cy="11445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Список використаної літератури</a:t>
            </a:r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1.Англійська мова і література 4 клас.</a:t>
            </a:r>
            <a:r>
              <a:rPr lang="en-US" smtClean="0"/>
              <a:t>/</a:t>
            </a:r>
            <a:r>
              <a:rPr lang="uk-UA" smtClean="0"/>
              <a:t>О.Д.Карп</a:t>
            </a:r>
            <a:r>
              <a:rPr lang="en-US" smtClean="0"/>
              <a:t>`</a:t>
            </a:r>
            <a:r>
              <a:rPr lang="uk-UA" smtClean="0"/>
              <a:t>юк. Київ “Перун” 2004</a:t>
            </a:r>
            <a:br>
              <a:rPr lang="uk-UA" smtClean="0"/>
            </a:br>
            <a:r>
              <a:rPr lang="uk-UA" smtClean="0"/>
              <a:t>2.</a:t>
            </a:r>
            <a:r>
              <a:rPr lang="en-US" smtClean="0"/>
              <a:t>Young Chiildren`s Picture Dictionary. PEARSON Longman 2007</a:t>
            </a:r>
            <a:r>
              <a:rPr lang="uk-UA" smtClean="0"/>
              <a:t>.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3.</a:t>
            </a:r>
            <a:r>
              <a:rPr lang="ru-RU" smtClean="0"/>
              <a:t>www.bbcworldservice.com/learningenglish</a:t>
            </a:r>
            <a:br>
              <a:rPr lang="ru-RU" smtClean="0"/>
            </a:br>
            <a:r>
              <a:rPr lang="en-US" smtClean="0"/>
              <a:t>4. www.teachingenglish.org.uk </a:t>
            </a:r>
            <a:br>
              <a:rPr lang="en-US" smtClean="0"/>
            </a:br>
            <a:r>
              <a:rPr lang="en-US" smtClean="0"/>
              <a:t>5. www.teachingenglish.org.uk </a:t>
            </a:r>
            <a:br>
              <a:rPr lang="en-US" smtClean="0"/>
            </a:br>
            <a:r>
              <a:rPr lang="en-US" smtClean="0"/>
              <a:t>6.www.supersimplesong.com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10" descr="img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149725"/>
            <a:ext cx="1368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4" descr="kolomensko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2781300"/>
            <a:ext cx="20161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1-we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1125538"/>
            <a:ext cx="1042988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2" descr="92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275" y="5216525"/>
            <a:ext cx="17287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4" descr="11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7625" y="5345113"/>
            <a:ext cx="11620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6" descr="kid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060575"/>
            <a:ext cx="1296988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8" descr="maks_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7625" y="2565400"/>
            <a:ext cx="84931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34" descr="Mer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08400" y="260350"/>
            <a:ext cx="18002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8" descr="8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5589588"/>
            <a:ext cx="1365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40" descr="1513469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3716338"/>
            <a:ext cx="16557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5435600" y="45085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R O T H E R</a:t>
            </a:r>
            <a:endParaRPr lang="ru-RU"/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5724525" y="40481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A B Y</a:t>
            </a:r>
            <a:endParaRPr lang="ru-RU"/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179388" y="14843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 R A N D F A T H E R</a:t>
            </a:r>
            <a:endParaRPr lang="ru-RU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1331913" y="188913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 O T H E R</a:t>
            </a:r>
            <a:endParaRPr lang="ru-RU"/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1403350" y="649128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 R A N D M O T H E R</a:t>
            </a:r>
            <a:endParaRPr lang="ru-RU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5651500" y="16287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 A T H E R</a:t>
            </a:r>
            <a:endParaRPr lang="ru-RU"/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5940425" y="63087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I S T E R</a:t>
            </a:r>
            <a:endParaRPr lang="ru-RU"/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1979613" y="443706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 N C L E</a:t>
            </a:r>
            <a:endParaRPr lang="ru-RU"/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1908175" y="29972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U N T</a:t>
            </a:r>
            <a:endParaRPr lang="ru-RU"/>
          </a:p>
        </p:txBody>
      </p:sp>
      <p:pic>
        <p:nvPicPr>
          <p:cNvPr id="3094" name="Picture 40" descr="1513469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3716338"/>
            <a:ext cx="16557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Family Son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23" cstate="print"/>
          <a:srcRect/>
          <a:stretch>
            <a:fillRect/>
          </a:stretch>
        </p:blipFill>
        <p:spPr>
          <a:xfrm>
            <a:off x="6210300" y="3309938"/>
            <a:ext cx="827088" cy="493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05413 C 0.21285 0.11543 0.2507 0.28522 0.22084 0.43141 C 0.19097 0.57761 0.03368 0.75781 -0.00382 0.82327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0.03631 L 0.13386 0.3826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59 -0.03077 C 0.14739 -0.08629 0.2342 -0.14157 0.30399 -0.13093 C 0.37378 -0.12029 0.45017 0.00624 0.47934 0.03354 " pathEditMode="relative" ptsTypes="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3516 C 0.07396 -0.07032 0.07066 -0.04441 0.06962 -0.11357 C 0.06927 -0.1647 0.06823 -0.21605 0.0684 -0.26717 C 0.06858 -0.32986 0.07066 -0.45524 0.07066 -0.45524 C 0.07031 -0.48716 0.07031 -0.51885 0.06962 -0.55077 C 0.06944 -0.5591 0.06215 -0.59125 0.06719 -0.59796 C 0.08299 -0.60536 0.10017 -0.60976 0.11667 -0.61207 C 0.13941 -0.62109 0.17309 -0.61924 0.19427 -0.61994 C 0.26267 -0.63613 0.3276 -0.63312 0.39896 -0.63405 C 0.41215 -0.63567 0.42604 -0.63636 0.43906 -0.63867 C 0.43958 -0.63867 0.43819 -0.63983 0.43785 -0.64029 " pathEditMode="relative" ptsTypes="ffffffffffA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2 -0.0118 -0.00156 0.00439 0.00486 -0.01088 C 0.00972 -0.02221 0.01111 -0.03748 0.01302 -0.0502 C 0.01337 -0.09993 0.01354 -0.14944 0.01424 -0.19917 C 0.01545 -0.28222 0.11215 -0.22994 0.15781 -0.2304 C 0.19184 -0.23826 0.22604 -0.23017 0.26007 -0.22739 C 0.27205 -0.22184 0.28733 -0.22068 0.3 -0.21953 C 0.30469 -0.21745 0.30955 -0.21629 0.31424 -0.21467 C 0.32101 -0.20565 0.325 -0.19755 0.32708 -0.18506 C 0.32882 -0.15036 0.3243 -0.11173 0.33177 -0.07842 C 0.33281 -0.06848 0.33351 -0.05876 0.33767 -0.0502 C 0.33889 -0.03956 0.3401 -0.02614 0.34479 -0.01735 C 0.34722 -0.00764 0.35139 0.00601 0.36007 0.00786 C 0.36406 0.00879 0.36788 0.00902 0.37187 0.00948 C 0.37309 0.00994 0.37413 0.01041 0.37535 0.01087 C 0.37656 0.01133 0.37882 0.01249 0.37882 0.01249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039 0.23085 " pathEditMode="relative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0657E-6 L 0.00799 0.34628 " pathEditMode="relative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0162 C -0.1625 -0.12792 -0.21858 -0.25399 -0.2875 -0.3449 C -0.35643 -0.43581 -0.48056 -0.5133 -0.51928 -0.54707 " pathEditMode="relative" ptsTypes="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-0.03979 C 0.02083 -0.05181 0.01944 -0.06523 0.025 -0.07587 C 0.0276 -0.0879 0.0408 -0.09854 0.04722 -0.10733 C 0.05312 -0.11543 0.05208 -0.12075 0.05555 -0.12908 C 0.06007 -0.13995 0.05955 -0.12676 0.06371 -0.14319 C 0.06562 -0.15036 0.06667 -0.15591 0.06962 -0.16215 C 0.07361 -0.18829 0.06979 -0.21652 0.06146 -0.24057 C 0.06111 -0.25144 0.06371 -0.31436 0.05312 -0.33449 C 0.05 -0.34675 0.04774 -0.35253 0.03906 -0.35485 C 0.03559 -0.35808 0.03246 -0.36086 0.02847 -0.36271 C 0.02083 -0.37081 0.01267 -0.37844 0.00486 -0.3863 C 8.33333E-7 -0.39116 -0.00469 -0.39371 -0.0092 -0.3988 C -0.01354 -0.40365 -0.01927 -0.41013 -0.02448 -0.41291 C -0.02674 -0.41406 -0.0316 -0.41615 -0.0316 -0.41615 C -0.04132 -0.4291 -0.02813 -0.41268 -0.03976 -0.42378 C -0.04115 -0.42517 -0.04201 -0.42725 -0.04323 -0.42864 C -0.04427 -0.42979 -0.04566 -0.43072 -0.04688 -0.43164 C -0.05104 -0.4409 -0.05486 -0.44969 -0.05747 -0.45986 C -0.05833 -0.46357 -0.05972 -0.47097 -0.05972 -0.47097 C -0.05885 -0.48855 -0.05833 -0.4978 -0.05382 -0.5133 C -0.05313 -0.51584 -0.0526 -0.51885 -0.05156 -0.52116 C -0.04983 -0.5251 -0.04566 -0.53204 -0.04566 -0.53204 C -0.04323 -0.54407 -0.04601 -0.53273 -0.03976 -0.54777 C -0.03594 -0.55679 -0.03455 -0.56812 -0.0316 -0.57761 C -0.03038 -0.58177 -0.02951 -0.58617 -0.02795 -0.5901 C -0.02674 -0.59334 -0.02326 -0.59935 -0.02326 -0.59935 C -0.02083 -0.61254 -0.01354 -0.61416 -0.00451 -0.6167 C -0.00017 -0.61948 0.0059 -0.62295 0.01076 -0.62295 " pathEditMode="relative" ptsTypes="fffffffffffffffffffffffffff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408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62000" y="260350"/>
            <a:ext cx="7924800" cy="865188"/>
          </a:xfrm>
        </p:spPr>
        <p:txBody>
          <a:bodyPr/>
          <a:lstStyle/>
          <a:p>
            <a:pPr eaLnBrk="1" hangingPunct="1"/>
            <a:r>
              <a:rPr lang="uk-UA" smtClean="0"/>
              <a:t>Знайди всі заховані слова</a:t>
            </a:r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Mother                        jokplmotherk</a:t>
            </a:r>
          </a:p>
          <a:p>
            <a:pPr eaLnBrk="1" hangingPunct="1"/>
            <a:r>
              <a:rPr lang="en-US" sz="2400" smtClean="0"/>
              <a:t>Father                          hgrfatherokui</a:t>
            </a:r>
          </a:p>
          <a:p>
            <a:pPr eaLnBrk="1" hangingPunct="1"/>
            <a:r>
              <a:rPr lang="en-US" sz="2400" smtClean="0"/>
              <a:t>Son                               jthfsvjosouj</a:t>
            </a:r>
          </a:p>
          <a:p>
            <a:pPr eaLnBrk="1" hangingPunct="1"/>
            <a:r>
              <a:rPr lang="en-US" sz="2400" smtClean="0"/>
              <a:t>Daughter                     ksrdaughteryj</a:t>
            </a:r>
          </a:p>
          <a:p>
            <a:pPr eaLnBrk="1" hangingPunct="1"/>
            <a:r>
              <a:rPr lang="en-US" sz="2400" smtClean="0"/>
              <a:t>Brother                        tbrotherufhhbp</a:t>
            </a:r>
          </a:p>
          <a:p>
            <a:pPr eaLnBrk="1" hangingPunct="1"/>
            <a:r>
              <a:rPr lang="en-US" sz="2400" smtClean="0"/>
              <a:t>Sister                            yjgsistervbh</a:t>
            </a:r>
          </a:p>
          <a:p>
            <a:pPr eaLnBrk="1" hangingPunct="1"/>
            <a:r>
              <a:rPr lang="en-US" sz="2400" smtClean="0"/>
              <a:t>Aunt                              mnoutauntll</a:t>
            </a:r>
          </a:p>
          <a:p>
            <a:pPr eaLnBrk="1" hangingPunct="1"/>
            <a:r>
              <a:rPr lang="en-US" sz="2400" smtClean="0"/>
              <a:t>Uncle                            nniunkleser</a:t>
            </a:r>
          </a:p>
          <a:p>
            <a:pPr eaLnBrk="1" hangingPunct="1"/>
            <a:r>
              <a:rPr lang="en-US" sz="2400" smtClean="0"/>
              <a:t>Cousin                           cousinftkhed</a:t>
            </a:r>
          </a:p>
          <a:p>
            <a:pPr eaLnBrk="1" hangingPunct="1"/>
            <a:r>
              <a:rPr lang="en-US" sz="2400" smtClean="0"/>
              <a:t>Grandmother               cdrgrandmothersde</a:t>
            </a:r>
          </a:p>
          <a:p>
            <a:pPr eaLnBrk="1" hangingPunct="1"/>
            <a:r>
              <a:rPr lang="en-US" sz="2400" smtClean="0"/>
              <a:t>Grandfather                 vhggrandfatherser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  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457200" y="293688"/>
            <a:ext cx="8229600" cy="1139825"/>
          </a:xfrm>
          <a:prstGeom prst="roundRect">
            <a:avLst>
              <a:gd name="adj" fmla="val 21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Допиши слова</a:t>
            </a:r>
          </a:p>
        </p:txBody>
      </p:sp>
      <p:pic>
        <p:nvPicPr>
          <p:cNvPr id="5" name="Picture 17" descr="j0186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644650"/>
            <a:ext cx="1585912" cy="1824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18" descr="j02406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34175" y="1714500"/>
            <a:ext cx="1824038" cy="14747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7" name="Picture 19" descr="j0199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1338" y="3965575"/>
            <a:ext cx="1568450" cy="1741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8" name="Picture 20" descr="j02856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734175" y="3965575"/>
            <a:ext cx="1704975" cy="1833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graphicFrame>
        <p:nvGraphicFramePr>
          <p:cNvPr id="9" name="Group 61"/>
          <p:cNvGraphicFramePr>
            <a:graphicFrameLocks noGrp="1"/>
          </p:cNvGraphicFramePr>
          <p:nvPr/>
        </p:nvGraphicFramePr>
        <p:xfrm>
          <a:off x="2411413" y="1412875"/>
          <a:ext cx="4176712" cy="4911728"/>
        </p:xfrm>
        <a:graphic>
          <a:graphicData uri="http://schemas.openxmlformats.org/drawingml/2006/table">
            <a:tbl>
              <a:tblPr/>
              <a:tblGrid>
                <a:gridCol w="2089150"/>
                <a:gridCol w="2087562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Тітка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 u - -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Сестра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S – s t - -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Мама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 - t - e -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Тато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 a - - e -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Брат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r o - h e -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Бабуся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G-an-m-th--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Дядько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 - c - 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- 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              Guess the riddles:</a:t>
            </a:r>
            <a:endParaRPr lang="ru-RU" sz="440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It is your parents’ child. It is neither your brother nor your sister. Who is it?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Two people are walking along the street. One says, “This is my father’s house. But I am not his son. Who speaks?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6150" name="Picture 7" descr="628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3" y="2967038"/>
            <a:ext cx="37703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 </a:t>
            </a:r>
            <a:r>
              <a:rPr lang="uk-UA" sz="4000" dirty="0">
                <a:latin typeface="+mj-lt"/>
                <a:ea typeface="+mj-ea"/>
                <a:cs typeface="+mj-cs"/>
              </a:rPr>
              <a:t>Здогадайся які слова задумані у кросворді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600200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>
                <a:latin typeface="+mn-lt"/>
              </a:rPr>
              <a:t>	</a:t>
            </a:r>
          </a:p>
        </p:txBody>
      </p:sp>
      <p:graphicFrame>
        <p:nvGraphicFramePr>
          <p:cNvPr id="6" name="Group 265"/>
          <p:cNvGraphicFramePr>
            <a:graphicFrameLocks/>
          </p:cNvGraphicFramePr>
          <p:nvPr/>
        </p:nvGraphicFramePr>
        <p:xfrm>
          <a:off x="2124075" y="2492375"/>
          <a:ext cx="6634163" cy="3813177"/>
        </p:xfrm>
        <a:graphic>
          <a:graphicData uri="http://schemas.openxmlformats.org/drawingml/2006/table">
            <a:tbl>
              <a:tblPr/>
              <a:tblGrid>
                <a:gridCol w="728663"/>
                <a:gridCol w="592137"/>
                <a:gridCol w="590550"/>
                <a:gridCol w="588963"/>
                <a:gridCol w="590550"/>
                <a:gridCol w="590550"/>
                <a:gridCol w="590550"/>
                <a:gridCol w="590550"/>
                <a:gridCol w="588962"/>
                <a:gridCol w="592138"/>
                <a:gridCol w="590550"/>
              </a:tblGrid>
              <a:tr h="5365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61" name="Text Box 268"/>
          <p:cNvSpPr txBox="1">
            <a:spLocks noChangeArrowheads="1"/>
          </p:cNvSpPr>
          <p:nvPr/>
        </p:nvSpPr>
        <p:spPr bwMode="auto">
          <a:xfrm>
            <a:off x="4356100" y="20605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7262" name="Picture 289" descr="j0300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89138"/>
            <a:ext cx="29511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      </a:t>
            </a:r>
            <a:r>
              <a:rPr lang="ru-RU" smtClean="0"/>
              <a:t>    </a:t>
            </a:r>
            <a:r>
              <a:rPr lang="en-US" smtClean="0"/>
              <a:t> Have you got a brother?</a:t>
            </a:r>
            <a:endParaRPr lang="ru-RU" smtClean="0"/>
          </a:p>
        </p:txBody>
      </p:sp>
      <p:sp>
        <p:nvSpPr>
          <p:cNvPr id="5123" name="Rectangle 11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          </a:t>
            </a:r>
            <a:r>
              <a:rPr lang="en-US" sz="2000" dirty="0" smtClean="0">
                <a:solidFill>
                  <a:srgbClr val="006600"/>
                </a:solidFill>
              </a:rPr>
              <a:t>Brothers/sisters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Play with each other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(don’t ) get on well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Argue with each other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Have arguments and fights</a:t>
            </a:r>
            <a:endParaRPr lang="ru-RU" sz="2000" dirty="0" smtClean="0"/>
          </a:p>
        </p:txBody>
      </p:sp>
      <p:sp>
        <p:nvSpPr>
          <p:cNvPr id="5124" name="Rectangle 12"/>
          <p:cNvSpPr>
            <a:spLocks noGrp="1" noChangeArrowheads="1"/>
          </p:cNvSpPr>
          <p:nvPr>
            <p:ph sz="quarter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            </a:t>
            </a:r>
            <a:r>
              <a:rPr lang="en-US" sz="2000" dirty="0" smtClean="0">
                <a:solidFill>
                  <a:srgbClr val="006600"/>
                </a:solidFill>
              </a:rPr>
              <a:t>Only alone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Have my own room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Always alone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Do everything myself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Can’t talk to anybody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/>
              <a:t>     when I have got problems</a:t>
            </a:r>
            <a:endParaRPr lang="ru-RU" sz="2000" dirty="0" smtClean="0"/>
          </a:p>
        </p:txBody>
      </p:sp>
      <p:pic>
        <p:nvPicPr>
          <p:cNvPr id="8197" name="Picture 7"/>
          <p:cNvPicPr>
            <a:picLocks noGrp="1" noChangeAspect="1" noChangeArrowheads="1"/>
          </p:cNvPicPr>
          <p:nvPr>
            <p:ph type="body" sz="half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59163" y="4300538"/>
            <a:ext cx="2451100" cy="1785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       Who are they?</a:t>
            </a: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 son of one’s brother or sister</a:t>
            </a:r>
          </a:p>
          <a:p>
            <a:pPr eaLnBrk="1" hangingPunct="1"/>
            <a:r>
              <a:rPr lang="en-US" sz="2400" smtClean="0"/>
              <a:t>A daughter of one’s brother or sister</a:t>
            </a:r>
          </a:p>
          <a:p>
            <a:pPr eaLnBrk="1" hangingPunct="1"/>
            <a:r>
              <a:rPr lang="en-US" sz="2400" smtClean="0"/>
              <a:t>Children born at the same time by the same mother</a:t>
            </a:r>
          </a:p>
          <a:p>
            <a:pPr eaLnBrk="1" hangingPunct="1"/>
            <a:r>
              <a:rPr lang="en-US" sz="2400" smtClean="0"/>
              <a:t>A son’s wife</a:t>
            </a:r>
          </a:p>
          <a:p>
            <a:pPr eaLnBrk="1" hangingPunct="1"/>
            <a:r>
              <a:rPr lang="en-US" sz="2400" smtClean="0"/>
              <a:t>A daughter’s husband</a:t>
            </a:r>
          </a:p>
          <a:p>
            <a:pPr eaLnBrk="1" hangingPunct="1"/>
            <a:r>
              <a:rPr lang="en-US" sz="2400" smtClean="0"/>
              <a:t>Parents of one’s mother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 (grandparents, twins, sister-in-law, nephew  niece,   brother-in-law)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Muffin Songs - The Finger Family (Daddy Finger) - Original 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10244" name="Объект 1"/>
          <p:cNvGraphicFramePr>
            <a:graphicFrameLocks noChangeAspect="1"/>
          </p:cNvGraphicFramePr>
          <p:nvPr/>
        </p:nvGraphicFramePr>
        <p:xfrm>
          <a:off x="0" y="115888"/>
          <a:ext cx="9144000" cy="6742112"/>
        </p:xfrm>
        <a:graphic>
          <a:graphicData uri="http://schemas.openxmlformats.org/presentationml/2006/ole">
            <p:oleObj spid="_x0000_s10244" name="Пакет" r:id="rId6" imgW="557208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6364adc881ad44f52b9b09177bf7f6f9fbf6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628</Words>
  <Application>Microsoft Office PowerPoint</Application>
  <PresentationFormat>Экран (4:3)</PresentationFormat>
  <Paragraphs>146</Paragraphs>
  <Slides>17</Slides>
  <Notes>17</Notes>
  <HiddenSlides>0</HiddenSlides>
  <MMClips>3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Goudy Stout</vt:lpstr>
      <vt:lpstr>Тема Office</vt:lpstr>
      <vt:lpstr>Пакет</vt:lpstr>
      <vt:lpstr>      My Family </vt:lpstr>
      <vt:lpstr>Слайд 2</vt:lpstr>
      <vt:lpstr>Знайди всі заховані слова</vt:lpstr>
      <vt:lpstr>Слайд 4</vt:lpstr>
      <vt:lpstr>Слайд 5</vt:lpstr>
      <vt:lpstr>Слайд 6</vt:lpstr>
      <vt:lpstr>           Have you got a brother?</vt:lpstr>
      <vt:lpstr>                 Who are they?</vt:lpstr>
      <vt:lpstr>Слайд 9</vt:lpstr>
      <vt:lpstr>Look at the words. Note those of them                     which have pairs. </vt:lpstr>
      <vt:lpstr>Слайд 11</vt:lpstr>
      <vt:lpstr>     Listen to children’s  opinion about            their parents’ responsibilities: </vt:lpstr>
      <vt:lpstr>       Do you help your mother?</vt:lpstr>
      <vt:lpstr>                  Family rules</vt:lpstr>
      <vt:lpstr>            Finish the sentence:</vt:lpstr>
      <vt:lpstr>         Thank you for your work!</vt:lpstr>
      <vt:lpstr>Список використаної літератури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111</cp:lastModifiedBy>
  <cp:revision>22</cp:revision>
  <dcterms:created xsi:type="dcterms:W3CDTF">2006-02-02T13:05:35Z</dcterms:created>
  <dcterms:modified xsi:type="dcterms:W3CDTF">2014-04-23T02:29:49Z</dcterms:modified>
</cp:coreProperties>
</file>