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0" r:id="rId3"/>
    <p:sldId id="259" r:id="rId4"/>
    <p:sldId id="261" r:id="rId5"/>
    <p:sldId id="262" r:id="rId6"/>
    <p:sldId id="263" r:id="rId7"/>
    <p:sldId id="264" r:id="rId8"/>
    <p:sldId id="265"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16" name="Номер слайда 15"/>
          <p:cNvSpPr>
            <a:spLocks noGrp="1"/>
          </p:cNvSpPr>
          <p:nvPr>
            <p:ph type="sldNum" sz="quarter" idx="11"/>
          </p:nvPr>
        </p:nvSpPr>
        <p:spPr/>
        <p:txBody>
          <a:bodyPr/>
          <a:lstStyle/>
          <a:p>
            <a:fld id="{DAB1E310-140E-4826-B229-0E2BFC63B54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E310-140E-4826-B229-0E2BFC63B5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E310-140E-4826-B229-0E2BFC63B5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4EAB30E-BF82-4CA6-9D1D-7839D20BCC22}" type="datetimeFigureOut">
              <a:rPr lang="ru-RU" smtClean="0"/>
              <a:pPr/>
              <a:t>06.02.2014</a:t>
            </a:fld>
            <a:endParaRPr lang="ru-RU"/>
          </a:p>
        </p:txBody>
      </p:sp>
      <p:sp>
        <p:nvSpPr>
          <p:cNvPr id="15" name="Номер слайда 14"/>
          <p:cNvSpPr>
            <a:spLocks noGrp="1"/>
          </p:cNvSpPr>
          <p:nvPr>
            <p:ph type="sldNum" sz="quarter" idx="15"/>
          </p:nvPr>
        </p:nvSpPr>
        <p:spPr/>
        <p:txBody>
          <a:bodyPr/>
          <a:lstStyle>
            <a:lvl1pPr algn="ctr">
              <a:defRPr/>
            </a:lvl1pPr>
          </a:lstStyle>
          <a:p>
            <a:fld id="{DAB1E310-140E-4826-B229-0E2BFC63B54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B1E310-140E-4826-B229-0E2BFC63B54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B1E310-140E-4826-B229-0E2BFC63B54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AB1E310-140E-4826-B229-0E2BFC63B54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B1E310-140E-4826-B229-0E2BFC63B54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B1E310-140E-4826-B229-0E2BFC63B5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4EAB30E-BF82-4CA6-9D1D-7839D20BCC22}" type="datetimeFigureOut">
              <a:rPr lang="ru-RU" smtClean="0"/>
              <a:pPr/>
              <a:t>06.02.2014</a:t>
            </a:fld>
            <a:endParaRPr lang="ru-RU"/>
          </a:p>
        </p:txBody>
      </p:sp>
      <p:sp>
        <p:nvSpPr>
          <p:cNvPr id="9" name="Номер слайда 8"/>
          <p:cNvSpPr>
            <a:spLocks noGrp="1"/>
          </p:cNvSpPr>
          <p:nvPr>
            <p:ph type="sldNum" sz="quarter" idx="15"/>
          </p:nvPr>
        </p:nvSpPr>
        <p:spPr/>
        <p:txBody>
          <a:bodyPr/>
          <a:lstStyle/>
          <a:p>
            <a:fld id="{DAB1E310-140E-4826-B229-0E2BFC63B54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4EAB30E-BF82-4CA6-9D1D-7839D20BCC22}" type="datetimeFigureOut">
              <a:rPr lang="ru-RU" smtClean="0"/>
              <a:pPr/>
              <a:t>06.02.2014</a:t>
            </a:fld>
            <a:endParaRPr lang="ru-RU"/>
          </a:p>
        </p:txBody>
      </p:sp>
      <p:sp>
        <p:nvSpPr>
          <p:cNvPr id="9" name="Номер слайда 8"/>
          <p:cNvSpPr>
            <a:spLocks noGrp="1"/>
          </p:cNvSpPr>
          <p:nvPr>
            <p:ph type="sldNum" sz="quarter" idx="11"/>
          </p:nvPr>
        </p:nvSpPr>
        <p:spPr/>
        <p:txBody>
          <a:bodyPr/>
          <a:lstStyle/>
          <a:p>
            <a:fld id="{DAB1E310-140E-4826-B229-0E2BFC63B54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4EAB30E-BF82-4CA6-9D1D-7839D20BCC22}" type="datetimeFigureOut">
              <a:rPr lang="ru-RU" smtClean="0"/>
              <a:pPr/>
              <a:t>06.02.2014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B1E310-140E-4826-B229-0E2BFC63B54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071546"/>
            <a:ext cx="8305800" cy="1857388"/>
          </a:xfrm>
        </p:spPr>
        <p:txBody>
          <a:bodyPr/>
          <a:lstStyle/>
          <a:p>
            <a:r>
              <a:rPr lang="en-US" sz="9600" dirty="0" err="1" smtClean="0">
                <a:solidFill>
                  <a:schemeClr val="tx2">
                    <a:lumMod val="25000"/>
                  </a:schemeClr>
                </a:solidFill>
                <a:latin typeface="Kunstler Script" pitchFamily="66" charset="0"/>
              </a:rPr>
              <a:t>Cateryna</a:t>
            </a:r>
            <a:r>
              <a:rPr lang="en-US" sz="9600" dirty="0" smtClean="0">
                <a:solidFill>
                  <a:schemeClr val="tx2">
                    <a:lumMod val="25000"/>
                  </a:schemeClr>
                </a:solidFill>
                <a:latin typeface="Kunstler Script" pitchFamily="66" charset="0"/>
              </a:rPr>
              <a:t> </a:t>
            </a:r>
            <a:r>
              <a:rPr lang="en-US" sz="9600" dirty="0" err="1" smtClean="0">
                <a:solidFill>
                  <a:schemeClr val="tx2">
                    <a:lumMod val="25000"/>
                  </a:schemeClr>
                </a:solidFill>
                <a:latin typeface="Kunstler Script" pitchFamily="66" charset="0"/>
              </a:rPr>
              <a:t>Bilokur</a:t>
            </a:r>
            <a:endParaRPr lang="ru-RU" sz="9600" dirty="0">
              <a:solidFill>
                <a:schemeClr val="tx2">
                  <a:lumMod val="25000"/>
                </a:schemeClr>
              </a:solidFill>
            </a:endParaRPr>
          </a:p>
        </p:txBody>
      </p:sp>
      <p:pic>
        <p:nvPicPr>
          <p:cNvPr id="9" name="Рисунок 8" descr="09161bf007798ee774cbecf01caa44d4.jpg"/>
          <p:cNvPicPr>
            <a:picLocks noChangeAspect="1"/>
          </p:cNvPicPr>
          <p:nvPr/>
        </p:nvPicPr>
        <p:blipFill>
          <a:blip r:embed="rId2"/>
          <a:stretch>
            <a:fillRect/>
          </a:stretch>
        </p:blipFill>
        <p:spPr>
          <a:xfrm>
            <a:off x="285720" y="4286256"/>
            <a:ext cx="1812214" cy="1643074"/>
          </a:xfrm>
          <a:prstGeom prst="rect">
            <a:avLst/>
          </a:prstGeom>
        </p:spPr>
      </p:pic>
      <p:pic>
        <p:nvPicPr>
          <p:cNvPr id="10" name="Рисунок 9" descr="091640b1233da6cf88bdd4a1b65830ea.jpg"/>
          <p:cNvPicPr>
            <a:picLocks noChangeAspect="1"/>
          </p:cNvPicPr>
          <p:nvPr/>
        </p:nvPicPr>
        <p:blipFill>
          <a:blip r:embed="rId3"/>
          <a:stretch>
            <a:fillRect/>
          </a:stretch>
        </p:blipFill>
        <p:spPr>
          <a:xfrm>
            <a:off x="2214546" y="4286256"/>
            <a:ext cx="1311959" cy="1643074"/>
          </a:xfrm>
          <a:prstGeom prst="rect">
            <a:avLst/>
          </a:prstGeom>
        </p:spPr>
      </p:pic>
      <p:pic>
        <p:nvPicPr>
          <p:cNvPr id="11" name="Рисунок 10" descr="091670d2b10384d57b11ab60cff6576f.jpg"/>
          <p:cNvPicPr>
            <a:picLocks noChangeAspect="1"/>
          </p:cNvPicPr>
          <p:nvPr/>
        </p:nvPicPr>
        <p:blipFill>
          <a:blip r:embed="rId4"/>
          <a:stretch>
            <a:fillRect/>
          </a:stretch>
        </p:blipFill>
        <p:spPr>
          <a:xfrm flipH="1">
            <a:off x="3643306" y="4286256"/>
            <a:ext cx="1922002" cy="1614482"/>
          </a:xfrm>
          <a:prstGeom prst="rect">
            <a:avLst/>
          </a:prstGeom>
        </p:spPr>
      </p:pic>
      <p:pic>
        <p:nvPicPr>
          <p:cNvPr id="12" name="Рисунок 11" descr="0916954dcd06508c2d5d6e70d248ba86.jpg"/>
          <p:cNvPicPr>
            <a:picLocks noChangeAspect="1"/>
          </p:cNvPicPr>
          <p:nvPr/>
        </p:nvPicPr>
        <p:blipFill>
          <a:blip r:embed="rId5" cstate="print"/>
          <a:stretch>
            <a:fillRect/>
          </a:stretch>
        </p:blipFill>
        <p:spPr>
          <a:xfrm>
            <a:off x="5643570" y="4286256"/>
            <a:ext cx="1233735" cy="1571636"/>
          </a:xfrm>
          <a:prstGeom prst="rect">
            <a:avLst/>
          </a:prstGeom>
        </p:spPr>
      </p:pic>
      <p:pic>
        <p:nvPicPr>
          <p:cNvPr id="13" name="Рисунок 12" descr="0916771ab326aa572d1fa916dc05e6bf.jpg"/>
          <p:cNvPicPr>
            <a:picLocks noChangeAspect="1"/>
          </p:cNvPicPr>
          <p:nvPr/>
        </p:nvPicPr>
        <p:blipFill>
          <a:blip r:embed="rId6"/>
          <a:stretch>
            <a:fillRect/>
          </a:stretch>
        </p:blipFill>
        <p:spPr>
          <a:xfrm>
            <a:off x="7000892" y="4286256"/>
            <a:ext cx="1928826" cy="15663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be6342c2655dcc1fbeb943159d75.jpg"/>
          <p:cNvPicPr>
            <a:picLocks noGrp="1" noChangeAspect="1"/>
          </p:cNvPicPr>
          <p:nvPr>
            <p:ph type="pic" idx="1"/>
          </p:nvPr>
        </p:nvPicPr>
        <p:blipFill>
          <a:blip r:embed="rId2"/>
          <a:stretch>
            <a:fillRect/>
          </a:stretch>
        </p:blipFill>
        <p:spPr>
          <a:xfrm>
            <a:off x="714348" y="457200"/>
            <a:ext cx="5112221" cy="5562600"/>
          </a:xfrm>
        </p:spPr>
      </p:pic>
      <p:sp>
        <p:nvSpPr>
          <p:cNvPr id="4" name="Текст 3"/>
          <p:cNvSpPr>
            <a:spLocks noGrp="1"/>
          </p:cNvSpPr>
          <p:nvPr>
            <p:ph type="body" sz="half" idx="2"/>
          </p:nvPr>
        </p:nvSpPr>
        <p:spPr>
          <a:xfrm>
            <a:off x="6429388" y="714356"/>
            <a:ext cx="2257412" cy="5305444"/>
          </a:xfrm>
        </p:spPr>
        <p:txBody>
          <a:bodyPr>
            <a:normAutofit/>
          </a:bodyPr>
          <a:lstStyle/>
          <a:p>
            <a:r>
              <a:rPr lang="en-US" sz="2200" dirty="0" err="1" smtClean="0">
                <a:solidFill>
                  <a:schemeClr val="accent3">
                    <a:lumMod val="50000"/>
                  </a:schemeClr>
                </a:solidFill>
              </a:rPr>
              <a:t>Kateryna</a:t>
            </a:r>
            <a:r>
              <a:rPr lang="en-US" sz="2200" dirty="0" smtClean="0">
                <a:solidFill>
                  <a:schemeClr val="accent3">
                    <a:lumMod val="50000"/>
                  </a:schemeClr>
                </a:solidFill>
              </a:rPr>
              <a:t> </a:t>
            </a:r>
            <a:r>
              <a:rPr lang="en-US" sz="2200" dirty="0" err="1" smtClean="0">
                <a:solidFill>
                  <a:schemeClr val="accent3">
                    <a:lumMod val="50000"/>
                  </a:schemeClr>
                </a:solidFill>
              </a:rPr>
              <a:t>Bilokur</a:t>
            </a:r>
            <a:r>
              <a:rPr lang="en-US" sz="2200" dirty="0" smtClean="0">
                <a:solidFill>
                  <a:schemeClr val="accent3">
                    <a:lumMod val="50000"/>
                  </a:schemeClr>
                </a:solidFill>
              </a:rPr>
              <a:t> first exhibited her  paintings in Kyiv  and Poltava in 1940-41, and her canvases were met with a great exciting</a:t>
            </a:r>
            <a:endParaRPr lang="ru-RU" sz="2200"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771ab326aa572d1fa916dc05e6bf.jpg"/>
          <p:cNvPicPr>
            <a:picLocks noGrp="1" noChangeAspect="1"/>
          </p:cNvPicPr>
          <p:nvPr>
            <p:ph type="pic" idx="1"/>
          </p:nvPr>
        </p:nvPicPr>
        <p:blipFill>
          <a:blip r:embed="rId2"/>
          <a:srcRect l="4368" r="4368"/>
          <a:stretch>
            <a:fillRect/>
          </a:stretch>
        </p:blipFill>
        <p:spPr>
          <a:xfrm>
            <a:off x="457200" y="457200"/>
            <a:ext cx="5921894" cy="5543568"/>
          </a:xfrm>
        </p:spPr>
      </p:pic>
      <p:sp>
        <p:nvSpPr>
          <p:cNvPr id="4" name="Текст 3"/>
          <p:cNvSpPr>
            <a:spLocks noGrp="1"/>
          </p:cNvSpPr>
          <p:nvPr>
            <p:ph type="body" sz="half" idx="2"/>
          </p:nvPr>
        </p:nvSpPr>
        <p:spPr>
          <a:xfrm>
            <a:off x="6629400" y="571480"/>
            <a:ext cx="2057400" cy="5448320"/>
          </a:xfrm>
        </p:spPr>
        <p:txBody>
          <a:bodyPr/>
          <a:lstStyle/>
          <a:p>
            <a:r>
              <a:rPr lang="en-US" dirty="0" smtClean="0">
                <a:solidFill>
                  <a:schemeClr val="accent3">
                    <a:lumMod val="50000"/>
                  </a:schemeClr>
                </a:solidFill>
              </a:rPr>
              <a:t>She died in 1961 of June in her native village </a:t>
            </a:r>
            <a:r>
              <a:rPr lang="en-US" dirty="0" err="1" smtClean="0">
                <a:solidFill>
                  <a:schemeClr val="accent3">
                    <a:lumMod val="50000"/>
                  </a:schemeClr>
                </a:solidFill>
              </a:rPr>
              <a:t>Bohdanivka</a:t>
            </a:r>
            <a:r>
              <a:rPr lang="en-US" dirty="0" smtClean="0">
                <a:solidFill>
                  <a:schemeClr val="accent3">
                    <a:lumMod val="50000"/>
                  </a:schemeClr>
                </a:solidFill>
              </a:rPr>
              <a:t>. </a:t>
            </a:r>
          </a:p>
          <a:p>
            <a:r>
              <a:rPr lang="en-US" dirty="0" err="1" smtClean="0">
                <a:solidFill>
                  <a:schemeClr val="accent3">
                    <a:lumMod val="50000"/>
                  </a:schemeClr>
                </a:solidFill>
              </a:rPr>
              <a:t>Katheryna</a:t>
            </a:r>
            <a:r>
              <a:rPr lang="en-US" dirty="0" smtClean="0">
                <a:solidFill>
                  <a:schemeClr val="accent3">
                    <a:lumMod val="50000"/>
                  </a:schemeClr>
                </a:solidFill>
              </a:rPr>
              <a:t> </a:t>
            </a:r>
            <a:r>
              <a:rPr lang="en-US" dirty="0" err="1" smtClean="0">
                <a:solidFill>
                  <a:schemeClr val="accent3">
                    <a:lumMod val="50000"/>
                  </a:schemeClr>
                </a:solidFill>
              </a:rPr>
              <a:t>Bilokur</a:t>
            </a:r>
            <a:r>
              <a:rPr lang="en-US" dirty="0" smtClean="0">
                <a:solidFill>
                  <a:schemeClr val="accent3">
                    <a:lumMod val="50000"/>
                  </a:schemeClr>
                </a:solidFill>
              </a:rPr>
              <a:t> was one of the most gifted persons in our country.</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572.jpg"/>
          <p:cNvPicPr>
            <a:picLocks noGrp="1" noChangeAspect="1"/>
          </p:cNvPicPr>
          <p:nvPr>
            <p:ph type="pic" idx="1"/>
          </p:nvPr>
        </p:nvPicPr>
        <p:blipFill>
          <a:blip r:embed="rId2"/>
          <a:stretch>
            <a:fillRect/>
          </a:stretch>
        </p:blipFill>
        <p:spPr>
          <a:xfrm>
            <a:off x="1142976" y="428604"/>
            <a:ext cx="4286280" cy="5715040"/>
          </a:xfrm>
        </p:spPr>
      </p:pic>
      <p:sp>
        <p:nvSpPr>
          <p:cNvPr id="4" name="Текст 3"/>
          <p:cNvSpPr>
            <a:spLocks noGrp="1"/>
          </p:cNvSpPr>
          <p:nvPr>
            <p:ph type="body" sz="half" idx="2"/>
          </p:nvPr>
        </p:nvSpPr>
        <p:spPr>
          <a:xfrm>
            <a:off x="6357950" y="642918"/>
            <a:ext cx="2143140" cy="4786346"/>
          </a:xfrm>
        </p:spPr>
        <p:txBody>
          <a:bodyPr>
            <a:normAutofit/>
          </a:bodyPr>
          <a:lstStyle/>
          <a:p>
            <a:r>
              <a:rPr lang="en-US" sz="2500" dirty="0" smtClean="0">
                <a:solidFill>
                  <a:schemeClr val="accent3">
                    <a:lumMod val="50000"/>
                  </a:schemeClr>
                </a:solidFill>
                <a:latin typeface="Adobe Hebrew" pitchFamily="18" charset="-79"/>
                <a:cs typeface="Adobe Hebrew" pitchFamily="18" charset="-79"/>
              </a:rPr>
              <a:t>A century have passed since the birth of a great Ukrainian artist-</a:t>
            </a:r>
            <a:r>
              <a:rPr lang="en-US" sz="2500" dirty="0" err="1" smtClean="0">
                <a:solidFill>
                  <a:schemeClr val="accent3">
                    <a:lumMod val="50000"/>
                  </a:schemeClr>
                </a:solidFill>
                <a:latin typeface="Adobe Hebrew" pitchFamily="18" charset="-79"/>
                <a:cs typeface="Adobe Hebrew" pitchFamily="18" charset="-79"/>
              </a:rPr>
              <a:t>Kateryna</a:t>
            </a:r>
            <a:r>
              <a:rPr lang="en-US" sz="2500" dirty="0" smtClean="0">
                <a:solidFill>
                  <a:schemeClr val="accent3">
                    <a:lumMod val="50000"/>
                  </a:schemeClr>
                </a:solidFill>
                <a:latin typeface="Adobe Hebrew" pitchFamily="18" charset="-79"/>
                <a:cs typeface="Adobe Hebrew" pitchFamily="18" charset="-79"/>
              </a:rPr>
              <a:t> </a:t>
            </a:r>
            <a:r>
              <a:rPr lang="en-US" sz="2500" dirty="0" err="1" smtClean="0">
                <a:solidFill>
                  <a:schemeClr val="accent3">
                    <a:lumMod val="50000"/>
                  </a:schemeClr>
                </a:solidFill>
                <a:latin typeface="Adobe Hebrew" pitchFamily="18" charset="-79"/>
                <a:cs typeface="Adobe Hebrew" pitchFamily="18" charset="-79"/>
              </a:rPr>
              <a:t>Bilokur</a:t>
            </a:r>
            <a:r>
              <a:rPr lang="en-US" sz="2500" dirty="0" smtClean="0">
                <a:solidFill>
                  <a:schemeClr val="accent3">
                    <a:lumMod val="50000"/>
                  </a:schemeClr>
                </a:solidFill>
                <a:latin typeface="Adobe Hebrew" pitchFamily="18" charset="-79"/>
                <a:cs typeface="Adobe Hebrew" pitchFamily="18" charset="-79"/>
              </a:rPr>
              <a:t>.</a:t>
            </a:r>
            <a:endParaRPr lang="ru-RU" sz="2500" dirty="0" smtClean="0">
              <a:solidFill>
                <a:schemeClr val="accent3">
                  <a:lumMod val="50000"/>
                </a:schemeClr>
              </a:solidFill>
              <a:cs typeface="Adobe Hebrew" pitchFamily="18" charset="-79"/>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6429388" y="714356"/>
            <a:ext cx="2257412" cy="5000660"/>
          </a:xfrm>
        </p:spPr>
        <p:txBody>
          <a:bodyPr>
            <a:normAutofit/>
          </a:bodyPr>
          <a:lstStyle/>
          <a:p>
            <a:r>
              <a:rPr lang="en-US" sz="2000" dirty="0" err="1" smtClean="0">
                <a:solidFill>
                  <a:schemeClr val="accent3">
                    <a:lumMod val="50000"/>
                  </a:schemeClr>
                </a:solidFill>
              </a:rPr>
              <a:t>Kateryna</a:t>
            </a:r>
            <a:r>
              <a:rPr lang="en-US" sz="2000" dirty="0" smtClean="0">
                <a:solidFill>
                  <a:schemeClr val="accent3">
                    <a:lumMod val="50000"/>
                  </a:schemeClr>
                </a:solidFill>
              </a:rPr>
              <a:t> </a:t>
            </a:r>
            <a:r>
              <a:rPr lang="en-US" sz="2000" dirty="0" err="1" smtClean="0">
                <a:solidFill>
                  <a:schemeClr val="accent3">
                    <a:lumMod val="50000"/>
                  </a:schemeClr>
                </a:solidFill>
              </a:rPr>
              <a:t>Bilokur</a:t>
            </a:r>
            <a:r>
              <a:rPr lang="en-US" sz="2000" dirty="0" smtClean="0">
                <a:solidFill>
                  <a:schemeClr val="accent3">
                    <a:lumMod val="50000"/>
                  </a:schemeClr>
                </a:solidFill>
              </a:rPr>
              <a:t> was born in a peasant family in 1900 in the village  of </a:t>
            </a:r>
            <a:r>
              <a:rPr lang="en-US" sz="2000" dirty="0" err="1" smtClean="0">
                <a:solidFill>
                  <a:schemeClr val="accent3">
                    <a:lumMod val="50000"/>
                  </a:schemeClr>
                </a:solidFill>
              </a:rPr>
              <a:t>Bohdanivka</a:t>
            </a:r>
            <a:r>
              <a:rPr lang="en-US" sz="2000" dirty="0" smtClean="0">
                <a:solidFill>
                  <a:schemeClr val="accent3">
                    <a:lumMod val="50000"/>
                  </a:schemeClr>
                </a:solidFill>
              </a:rPr>
              <a:t> near  </a:t>
            </a:r>
            <a:r>
              <a:rPr lang="en-US" sz="2000" dirty="0" err="1" smtClean="0">
                <a:solidFill>
                  <a:schemeClr val="accent3">
                    <a:lumMod val="50000"/>
                  </a:schemeClr>
                </a:solidFill>
              </a:rPr>
              <a:t>Yahotyn</a:t>
            </a:r>
            <a:r>
              <a:rPr lang="en-US" sz="2000" dirty="0" smtClean="0">
                <a:solidFill>
                  <a:schemeClr val="accent3">
                    <a:lumMod val="50000"/>
                  </a:schemeClr>
                </a:solidFill>
              </a:rPr>
              <a:t>. She did not have any education  and had to study by herself.</a:t>
            </a:r>
            <a:endParaRPr lang="ru-RU" sz="2000" dirty="0">
              <a:solidFill>
                <a:schemeClr val="accent3">
                  <a:lumMod val="50000"/>
                </a:schemeClr>
              </a:solidFill>
            </a:endParaRPr>
          </a:p>
        </p:txBody>
      </p:sp>
      <p:pic>
        <p:nvPicPr>
          <p:cNvPr id="6" name="Рисунок 5" descr="0916eb4714a7dd0cf95681c6cf3d9c0a.jpg"/>
          <p:cNvPicPr>
            <a:picLocks noGrp="1" noChangeAspect="1"/>
          </p:cNvPicPr>
          <p:nvPr>
            <p:ph type="pic" idx="1"/>
          </p:nvPr>
        </p:nvPicPr>
        <p:blipFill>
          <a:blip r:embed="rId2"/>
          <a:stretch>
            <a:fillRect/>
          </a:stretch>
        </p:blipFill>
        <p:spPr>
          <a:xfrm>
            <a:off x="1026743" y="483766"/>
            <a:ext cx="4804497" cy="522228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954dcd06508c2d5d6e70d248ba86.jpg"/>
          <p:cNvPicPr>
            <a:picLocks noGrp="1" noChangeAspect="1"/>
          </p:cNvPicPr>
          <p:nvPr>
            <p:ph type="pic" idx="1"/>
          </p:nvPr>
        </p:nvPicPr>
        <p:blipFill>
          <a:blip r:embed="rId2"/>
          <a:srcRect t="13731" b="13731"/>
          <a:stretch>
            <a:fillRect/>
          </a:stretch>
        </p:blipFill>
        <p:spPr>
          <a:xfrm>
            <a:off x="457200" y="457200"/>
            <a:ext cx="5921894" cy="5472130"/>
          </a:xfrm>
        </p:spPr>
      </p:pic>
      <p:sp>
        <p:nvSpPr>
          <p:cNvPr id="4" name="Текст 3"/>
          <p:cNvSpPr>
            <a:spLocks noGrp="1"/>
          </p:cNvSpPr>
          <p:nvPr>
            <p:ph type="body" sz="half" idx="2"/>
          </p:nvPr>
        </p:nvSpPr>
        <p:spPr>
          <a:xfrm>
            <a:off x="6786578" y="857232"/>
            <a:ext cx="2057400" cy="5357850"/>
          </a:xfrm>
        </p:spPr>
        <p:txBody>
          <a:bodyPr>
            <a:normAutofit/>
          </a:bodyPr>
          <a:lstStyle/>
          <a:p>
            <a:r>
              <a:rPr lang="en-US" sz="2400" dirty="0" smtClean="0">
                <a:solidFill>
                  <a:schemeClr val="accent3">
                    <a:lumMod val="50000"/>
                  </a:schemeClr>
                </a:solidFill>
              </a:rPr>
              <a:t>She mastered literacy, read a lot and her soul craved  for something unattainable</a:t>
            </a:r>
            <a:endParaRPr lang="ru-RU" sz="2400" dirty="0">
              <a:solidFill>
                <a:schemeClr val="accent3">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8464d4ee42a056b8fafb8fd7a5ce.jpg"/>
          <p:cNvPicPr>
            <a:picLocks noGrp="1" noChangeAspect="1"/>
          </p:cNvPicPr>
          <p:nvPr>
            <p:ph type="pic" idx="1"/>
          </p:nvPr>
        </p:nvPicPr>
        <p:blipFill>
          <a:blip r:embed="rId2"/>
          <a:stretch>
            <a:fillRect/>
          </a:stretch>
        </p:blipFill>
        <p:spPr>
          <a:xfrm>
            <a:off x="857224" y="457199"/>
            <a:ext cx="4572032" cy="5615007"/>
          </a:xfrm>
        </p:spPr>
      </p:pic>
      <p:sp>
        <p:nvSpPr>
          <p:cNvPr id="4" name="Текст 3"/>
          <p:cNvSpPr>
            <a:spLocks noGrp="1"/>
          </p:cNvSpPr>
          <p:nvPr>
            <p:ph type="body" sz="half" idx="2"/>
          </p:nvPr>
        </p:nvSpPr>
        <p:spPr>
          <a:xfrm>
            <a:off x="6286512" y="785794"/>
            <a:ext cx="2200276" cy="4900634"/>
          </a:xfrm>
        </p:spPr>
        <p:txBody>
          <a:bodyPr>
            <a:noAutofit/>
          </a:bodyPr>
          <a:lstStyle/>
          <a:p>
            <a:r>
              <a:rPr lang="en-US" sz="2300" dirty="0" smtClean="0">
                <a:solidFill>
                  <a:schemeClr val="accent3">
                    <a:lumMod val="50000"/>
                  </a:schemeClr>
                </a:solidFill>
              </a:rPr>
              <a:t>She said to herself  that sooner  or later  she would become an artist. She kept repeating  that life without art wasn’t possible for her</a:t>
            </a:r>
            <a:endParaRPr lang="ru-RU" sz="2300"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8464d4ee42a056b8fafb8fd7a5ce.jpg"/>
          <p:cNvPicPr>
            <a:picLocks noGrp="1" noChangeAspect="1"/>
          </p:cNvPicPr>
          <p:nvPr>
            <p:ph type="pic" idx="1"/>
          </p:nvPr>
        </p:nvPicPr>
        <p:blipFill>
          <a:blip r:embed="rId2"/>
          <a:stretch>
            <a:fillRect/>
          </a:stretch>
        </p:blipFill>
        <p:spPr>
          <a:xfrm>
            <a:off x="785786" y="457200"/>
            <a:ext cx="4929222" cy="5562600"/>
          </a:xfrm>
        </p:spPr>
      </p:pic>
      <p:sp>
        <p:nvSpPr>
          <p:cNvPr id="4" name="Текст 3"/>
          <p:cNvSpPr>
            <a:spLocks noGrp="1"/>
          </p:cNvSpPr>
          <p:nvPr>
            <p:ph type="body" sz="half" idx="2"/>
          </p:nvPr>
        </p:nvSpPr>
        <p:spPr>
          <a:xfrm>
            <a:off x="6357950" y="571480"/>
            <a:ext cx="2128838" cy="5286412"/>
          </a:xfrm>
        </p:spPr>
        <p:txBody>
          <a:bodyPr>
            <a:noAutofit/>
          </a:bodyPr>
          <a:lstStyle/>
          <a:p>
            <a:r>
              <a:rPr lang="en-US" sz="2000" dirty="0" smtClean="0">
                <a:solidFill>
                  <a:schemeClr val="accent3">
                    <a:lumMod val="50000"/>
                  </a:schemeClr>
                </a:solidFill>
              </a:rPr>
              <a:t>She had been very gifted in painting </a:t>
            </a:r>
            <a:r>
              <a:rPr lang="en-US" sz="2000" dirty="0" err="1" smtClean="0">
                <a:solidFill>
                  <a:schemeClr val="accent3">
                    <a:lumMod val="50000"/>
                  </a:schemeClr>
                </a:solidFill>
              </a:rPr>
              <a:t>sicnce</a:t>
            </a:r>
            <a:r>
              <a:rPr lang="en-US" sz="2000" dirty="0" smtClean="0">
                <a:solidFill>
                  <a:schemeClr val="accent3">
                    <a:lumMod val="50000"/>
                  </a:schemeClr>
                </a:solidFill>
              </a:rPr>
              <a:t> her  early childhood.  At first she began  painting portraits  of her relatives and villagers. In her later works </a:t>
            </a:r>
            <a:r>
              <a:rPr lang="en-US" sz="2000" dirty="0" err="1" smtClean="0">
                <a:solidFill>
                  <a:schemeClr val="accent3">
                    <a:lumMod val="50000"/>
                  </a:schemeClr>
                </a:solidFill>
              </a:rPr>
              <a:t>Kateryna</a:t>
            </a:r>
            <a:r>
              <a:rPr lang="en-US" sz="2000" dirty="0" smtClean="0">
                <a:solidFill>
                  <a:schemeClr val="accent3">
                    <a:lumMod val="50000"/>
                  </a:schemeClr>
                </a:solidFill>
              </a:rPr>
              <a:t> would extol a flower- the beauty of the land</a:t>
            </a:r>
            <a:endParaRPr lang="ru-RU" sz="2000" dirty="0">
              <a:solidFill>
                <a:schemeClr val="accent3">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63343437b3c0e0610c4442fb88b2.jpg"/>
          <p:cNvPicPr>
            <a:picLocks noGrp="1" noChangeAspect="1"/>
          </p:cNvPicPr>
          <p:nvPr>
            <p:ph type="pic" idx="1"/>
          </p:nvPr>
        </p:nvPicPr>
        <p:blipFill>
          <a:blip r:embed="rId2"/>
          <a:stretch>
            <a:fillRect/>
          </a:stretch>
        </p:blipFill>
        <p:spPr>
          <a:xfrm>
            <a:off x="785786" y="428604"/>
            <a:ext cx="5090697" cy="5929354"/>
          </a:xfrm>
        </p:spPr>
      </p:pic>
      <p:sp>
        <p:nvSpPr>
          <p:cNvPr id="4" name="Текст 3"/>
          <p:cNvSpPr>
            <a:spLocks noGrp="1"/>
          </p:cNvSpPr>
          <p:nvPr>
            <p:ph type="body" sz="half" idx="2"/>
          </p:nvPr>
        </p:nvSpPr>
        <p:spPr>
          <a:xfrm>
            <a:off x="6143636" y="785794"/>
            <a:ext cx="2328850" cy="5429288"/>
          </a:xfrm>
        </p:spPr>
        <p:txBody>
          <a:bodyPr>
            <a:noAutofit/>
          </a:bodyPr>
          <a:lstStyle/>
          <a:p>
            <a:r>
              <a:rPr lang="en-US" sz="2000" dirty="0" smtClean="0">
                <a:solidFill>
                  <a:schemeClr val="accent3">
                    <a:lumMod val="50000"/>
                  </a:schemeClr>
                </a:solidFill>
              </a:rPr>
              <a:t>Her tender poetic soul was mostly  charmed by flowers that blossomed around her house, in the gardens, meadows and fields. She called them “my children”. She also called the flowers “the eyes of the earth” and “the soul of the earth”</a:t>
            </a:r>
            <a:endParaRPr lang="ru-RU" sz="2000" dirty="0">
              <a:solidFill>
                <a:schemeClr val="accent3">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fb9cb18772f0a284b59fa341c7cb.jpg"/>
          <p:cNvPicPr>
            <a:picLocks noGrp="1" noChangeAspect="1"/>
          </p:cNvPicPr>
          <p:nvPr>
            <p:ph type="pic" idx="1"/>
          </p:nvPr>
        </p:nvPicPr>
        <p:blipFill>
          <a:blip r:embed="rId2"/>
          <a:stretch>
            <a:fillRect/>
          </a:stretch>
        </p:blipFill>
        <p:spPr>
          <a:xfrm>
            <a:off x="785786" y="571480"/>
            <a:ext cx="5072098" cy="5664673"/>
          </a:xfrm>
        </p:spPr>
      </p:pic>
      <p:sp>
        <p:nvSpPr>
          <p:cNvPr id="4" name="Текст 3"/>
          <p:cNvSpPr>
            <a:spLocks noGrp="1"/>
          </p:cNvSpPr>
          <p:nvPr>
            <p:ph type="body" sz="half" idx="2"/>
          </p:nvPr>
        </p:nvSpPr>
        <p:spPr>
          <a:xfrm>
            <a:off x="6629400" y="642918"/>
            <a:ext cx="2057400" cy="5376882"/>
          </a:xfrm>
        </p:spPr>
        <p:txBody>
          <a:bodyPr>
            <a:normAutofit/>
          </a:bodyPr>
          <a:lstStyle/>
          <a:p>
            <a:r>
              <a:rPr lang="en-US" sz="2400" dirty="0" smtClean="0">
                <a:solidFill>
                  <a:schemeClr val="accent3">
                    <a:lumMod val="50000"/>
                  </a:schemeClr>
                </a:solidFill>
              </a:rPr>
              <a:t>Some pictures have her  own captions  “made by K. </a:t>
            </a:r>
            <a:r>
              <a:rPr lang="en-US" sz="2400" dirty="0" err="1" smtClean="0">
                <a:solidFill>
                  <a:schemeClr val="accent3">
                    <a:lumMod val="50000"/>
                  </a:schemeClr>
                </a:solidFill>
              </a:rPr>
              <a:t>Bilokur</a:t>
            </a:r>
            <a:r>
              <a:rPr lang="en-US" sz="2400" dirty="0" smtClean="0">
                <a:solidFill>
                  <a:schemeClr val="accent3">
                    <a:lumMod val="50000"/>
                  </a:schemeClr>
                </a:solidFill>
              </a:rPr>
              <a:t>”</a:t>
            </a:r>
            <a:endParaRPr lang="ru-RU" sz="2400" dirty="0">
              <a:solidFill>
                <a:schemeClr val="accent3">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16092d6334770ac91a6be80c803d30.jpg"/>
          <p:cNvPicPr>
            <a:picLocks noGrp="1" noChangeAspect="1"/>
          </p:cNvPicPr>
          <p:nvPr>
            <p:ph type="pic" idx="1"/>
          </p:nvPr>
        </p:nvPicPr>
        <p:blipFill>
          <a:blip r:embed="rId2"/>
          <a:stretch>
            <a:fillRect/>
          </a:stretch>
        </p:blipFill>
        <p:spPr>
          <a:xfrm>
            <a:off x="785786" y="457200"/>
            <a:ext cx="5000660" cy="5770068"/>
          </a:xfrm>
        </p:spPr>
      </p:pic>
      <p:sp>
        <p:nvSpPr>
          <p:cNvPr id="4" name="Текст 3"/>
          <p:cNvSpPr>
            <a:spLocks noGrp="1"/>
          </p:cNvSpPr>
          <p:nvPr>
            <p:ph type="body" sz="half" idx="2"/>
          </p:nvPr>
        </p:nvSpPr>
        <p:spPr>
          <a:xfrm>
            <a:off x="6286512" y="642918"/>
            <a:ext cx="2428892" cy="5857916"/>
          </a:xfrm>
        </p:spPr>
        <p:txBody>
          <a:bodyPr>
            <a:noAutofit/>
          </a:bodyPr>
          <a:lstStyle/>
          <a:p>
            <a:r>
              <a:rPr lang="en-US" sz="2200" dirty="0" err="1" smtClean="0">
                <a:solidFill>
                  <a:schemeClr val="accent3">
                    <a:lumMod val="50000"/>
                  </a:schemeClr>
                </a:solidFill>
              </a:rPr>
              <a:t>Kateryna</a:t>
            </a:r>
            <a:r>
              <a:rPr lang="en-US" sz="2200" dirty="0" smtClean="0">
                <a:solidFill>
                  <a:schemeClr val="accent3">
                    <a:lumMod val="50000"/>
                  </a:schemeClr>
                </a:solidFill>
              </a:rPr>
              <a:t> </a:t>
            </a:r>
            <a:r>
              <a:rPr lang="en-US" sz="2200" dirty="0" err="1" smtClean="0">
                <a:solidFill>
                  <a:schemeClr val="accent3">
                    <a:lumMod val="50000"/>
                  </a:schemeClr>
                </a:solidFill>
              </a:rPr>
              <a:t>Bilokur</a:t>
            </a:r>
            <a:r>
              <a:rPr lang="en-US" sz="2200" dirty="0" smtClean="0">
                <a:solidFill>
                  <a:schemeClr val="accent3">
                    <a:lumMod val="50000"/>
                  </a:schemeClr>
                </a:solidFill>
              </a:rPr>
              <a:t> said  “I’ll paint and paint flowers  because I like to work on them so  that I can’t find words to express my feelings to them , my great love for them”</a:t>
            </a:r>
            <a:endParaRPr lang="ru-RU" sz="2200" dirty="0">
              <a:solidFill>
                <a:schemeClr val="accent3">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TotalTime>
  <Words>269</Words>
  <Application>Microsoft Office PowerPoint</Application>
  <PresentationFormat>Экран (4:3)</PresentationFormat>
  <Paragraphs>12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Cateryna Bilokur</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Catherine Bilocur</dc:title>
  <dc:creator>Black.User</dc:creator>
  <cp:lastModifiedBy>Admin</cp:lastModifiedBy>
  <cp:revision>35</cp:revision>
  <dcterms:created xsi:type="dcterms:W3CDTF">2012-02-22T19:04:45Z</dcterms:created>
  <dcterms:modified xsi:type="dcterms:W3CDTF">2014-02-06T17:27:09Z</dcterms:modified>
</cp:coreProperties>
</file>