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84D822-233F-4106-B453-49ABD33B73D6}" type="datetimeFigureOut">
              <a:rPr lang="uk-UA" smtClean="0"/>
              <a:pPr/>
              <a:t>13.02.2015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5DBDDF-B99C-48A2-9DB8-E89E5D4C1FA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859216" cy="1570186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uk-UA" dirty="0" smtClean="0"/>
              <a:t>Дріжджі – одноклітинні гриби. Цвілеві гриби.</a:t>
            </a:r>
            <a:endParaRPr lang="uk-UA" dirty="0"/>
          </a:p>
        </p:txBody>
      </p:sp>
      <p:pic>
        <p:nvPicPr>
          <p:cNvPr id="5" name="Рисунок 4" descr="06c8d10f8d64287056a4a52a329217d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636911"/>
            <a:ext cx="4392487" cy="3777541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285720" y="3214686"/>
            <a:ext cx="3428992" cy="2500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8151440" cy="50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dirty="0" smtClean="0"/>
              <a:t>Дріжджів понад 500 видів.</a:t>
            </a:r>
            <a:br>
              <a:rPr lang="uk-UA" dirty="0" smtClean="0"/>
            </a:br>
            <a:r>
              <a:rPr lang="uk-UA" dirty="0" smtClean="0"/>
              <a:t>Дріжджі – велика група мікроскопічних одноклітинних грибів, у яких міцелій спрощений і легко розпадається на поодинокі клітини</a:t>
            </a:r>
            <a:endParaRPr lang="uk-UA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Значення цвілевих грибів</a:t>
            </a:r>
            <a:endParaRPr lang="uk-UA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99592" y="1700808"/>
            <a:ext cx="158417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у</a:t>
            </a:r>
            <a:r>
              <a:rPr lang="uk-UA" dirty="0" smtClean="0"/>
              <a:t> природі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1700808"/>
            <a:ext cx="158417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д</a:t>
            </a:r>
            <a:r>
              <a:rPr lang="uk-UA" dirty="0" smtClean="0"/>
              <a:t>ля людини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276872"/>
            <a:ext cx="1656184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Цвілеві гриби руйнують органічні рештки й мінералізують речовини, беручи участь у ґрунтоутворенні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2204864"/>
            <a:ext cx="1584176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позитивне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80312" y="2204864"/>
            <a:ext cx="1512168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негативне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2492896"/>
            <a:ext cx="2592288" cy="504056"/>
          </a:xfrm>
          <a:prstGeom prst="roundRect">
            <a:avLst>
              <a:gd name="adj" fmla="val 23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У медицині добувають антибіотики</a:t>
            </a:r>
            <a:endParaRPr lang="uk-UA" sz="1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3212976"/>
            <a:ext cx="27363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100" dirty="0" smtClean="0"/>
              <a:t>У харчовій промисловості:</a:t>
            </a:r>
          </a:p>
          <a:p>
            <a:r>
              <a:rPr lang="uk-UA" sz="1100" dirty="0" smtClean="0"/>
              <a:t>- Деякі види застосовуються для приготування спеціальних сортів сиру з гострим смаком  й незвичним запахом;</a:t>
            </a:r>
          </a:p>
          <a:p>
            <a:r>
              <a:rPr lang="uk-UA" sz="1100" dirty="0" smtClean="0"/>
              <a:t>- Гриби із роду </a:t>
            </a:r>
            <a:r>
              <a:rPr lang="uk-UA" sz="1100" dirty="0" err="1" smtClean="0"/>
              <a:t>Пеніцил</a:t>
            </a:r>
            <a:r>
              <a:rPr lang="uk-UA" sz="1100" dirty="0" smtClean="0"/>
              <a:t> і Аспергил продукують ферменти, які людина застосовує для освітлення соків і вин.</a:t>
            </a:r>
            <a:endParaRPr lang="uk-UA" sz="11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869160"/>
            <a:ext cx="266429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У с/г із деяких цвілевих грибів виділяють речовини, які посилюють ріст рослин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08304" y="2780928"/>
            <a:ext cx="165618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Викликають хвороби у рослин, тварин і </a:t>
            </a:r>
            <a:r>
              <a:rPr lang="uk-UA" sz="1400" dirty="0" err="1" smtClean="0"/>
              <a:t>лидини</a:t>
            </a:r>
            <a:endParaRPr lang="uk-UA" sz="1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bio-6-ostap-ukr-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483" y="2231452"/>
            <a:ext cx="7250893" cy="25657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4037644" cy="3024336"/>
          </a:xfrm>
          <a:prstGeom prst="rect">
            <a:avLst/>
          </a:prstGeom>
        </p:spPr>
      </p:pic>
      <p:pic>
        <p:nvPicPr>
          <p:cNvPr id="4" name="Рисунок 3" descr="index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404664"/>
            <a:ext cx="3960440" cy="2970330"/>
          </a:xfrm>
          <a:prstGeom prst="rect">
            <a:avLst/>
          </a:prstGeom>
        </p:spPr>
      </p:pic>
      <p:pic>
        <p:nvPicPr>
          <p:cNvPr id="5" name="Рисунок 4" descr="Blue_Stilton_Quarter_Fro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356992"/>
            <a:ext cx="4051849" cy="3140968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8600"/>
            <a:ext cx="8120090" cy="520066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6600" b="1" i="1" u="sng" dirty="0" smtClean="0">
                <a:latin typeface="Arial Narrow" pitchFamily="34" charset="0"/>
              </a:rPr>
              <a:t>Дякую за увагу!!!</a:t>
            </a:r>
            <a:endParaRPr lang="ru-RU" sz="6600" b="1" i="1" u="sng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8600"/>
            <a:ext cx="8120090" cy="341471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використаних джерел:</a:t>
            </a:r>
            <a:b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 1. М.М Мусієнко Біологія:підручник для 7 класу. – К.:</a:t>
            </a:r>
            <a:r>
              <a:rPr lang="en-US" sz="3200" dirty="0" smtClean="0"/>
              <a:t> </a:t>
            </a:r>
            <a:r>
              <a:rPr lang="uk-UA" sz="3200" dirty="0" err="1" smtClean="0"/>
              <a:t>Генеза</a:t>
            </a:r>
            <a:r>
              <a:rPr lang="uk-UA" sz="3200" dirty="0" smtClean="0"/>
              <a:t>,2007</a:t>
            </a:r>
            <a:br>
              <a:rPr lang="uk-UA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uk-UA" sz="3200" smtClean="0"/>
              <a:t>2.Інтернет – ресурс</a:t>
            </a:r>
            <a:r>
              <a:rPr lang="uk-UA" sz="3200" dirty="0" smtClean="0"/>
              <a:t>: </a:t>
            </a:r>
            <a:r>
              <a:rPr lang="en-US" sz="3200" dirty="0" smtClean="0"/>
              <a:t>www.onsova.com.ua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</TotalTime>
  <Words>123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 Дріжджі – одноклітинні гриби. Цвілеві гриби.</vt:lpstr>
      <vt:lpstr>Дріжджів понад 500 видів. Дріжджі – велика група мікроскопічних одноклітинних грибів, у яких міцелій спрощений і легко розпадається на поодинокі клітини</vt:lpstr>
      <vt:lpstr>Значення цвілевих грибів</vt:lpstr>
      <vt:lpstr>Слайд 4</vt:lpstr>
      <vt:lpstr>Слайд 5</vt:lpstr>
      <vt:lpstr>Дякую за увагу!!!</vt:lpstr>
      <vt:lpstr>  Список використаних джерел:   1. М.М Мусієнко Біологія:підручник для 7 класу. – К.: Генеза,2007  2.Інтернет – ресурс: www.onsova.com.ua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Дріжджі – одноклітинні гриби. Цвілеві гриби.</dc:title>
  <dc:creator>Мандюк</dc:creator>
  <cp:lastModifiedBy>Лида</cp:lastModifiedBy>
  <cp:revision>6</cp:revision>
  <dcterms:created xsi:type="dcterms:W3CDTF">2015-02-08T17:37:15Z</dcterms:created>
  <dcterms:modified xsi:type="dcterms:W3CDTF">2015-02-13T06:46:59Z</dcterms:modified>
</cp:coreProperties>
</file>