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769D32-0AFE-4BA2-85EE-3B92D9DC05A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4117F6D-8F34-404F-B77B-6A5DE446F34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Паразитичні </a:t>
            </a:r>
            <a:r>
              <a:rPr lang="uk-UA" sz="4000" dirty="0" err="1" smtClean="0"/>
              <a:t>–фітопатогенні</a:t>
            </a:r>
            <a:r>
              <a:rPr lang="uk-UA" sz="4000" dirty="0" smtClean="0"/>
              <a:t> та </a:t>
            </a:r>
            <a:r>
              <a:rPr lang="uk-UA" sz="4000" dirty="0" err="1" smtClean="0"/>
              <a:t>зоопатогенні</a:t>
            </a:r>
            <a:r>
              <a:rPr lang="uk-UA" sz="4000" dirty="0" smtClean="0"/>
              <a:t> гриби</a:t>
            </a:r>
            <a:endParaRPr lang="uk-UA" sz="4000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1785926"/>
            <a:ext cx="5616624" cy="4153289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142844" y="2714620"/>
            <a:ext cx="3071802" cy="3143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err="1" smtClean="0"/>
              <a:t>Боднюк</a:t>
            </a:r>
            <a:r>
              <a:rPr lang="uk-UA" dirty="0" smtClean="0"/>
              <a:t> Людмила Іванівна </a:t>
            </a:r>
          </a:p>
          <a:p>
            <a:r>
              <a:rPr lang="uk-UA" dirty="0" smtClean="0"/>
              <a:t>учитель біології</a:t>
            </a:r>
          </a:p>
          <a:p>
            <a:r>
              <a:rPr lang="uk-UA" dirty="0" err="1" smtClean="0"/>
              <a:t>Подібнянської</a:t>
            </a:r>
            <a:r>
              <a:rPr lang="uk-UA" dirty="0" smtClean="0"/>
              <a:t> ЗОШ І-ІІІ ступенів </a:t>
            </a:r>
          </a:p>
          <a:p>
            <a:r>
              <a:rPr lang="uk-UA" dirty="0" err="1" smtClean="0"/>
              <a:t>Маньківської</a:t>
            </a:r>
            <a:r>
              <a:rPr lang="uk-UA" dirty="0" smtClean="0"/>
              <a:t> районної ради</a:t>
            </a:r>
          </a:p>
          <a:p>
            <a:r>
              <a:rPr lang="uk-UA" dirty="0" smtClean="0"/>
              <a:t>Черкаської області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608332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           СПИСОК ВИКОРИСТАНИХ  </a:t>
            </a:r>
            <a:br>
              <a:rPr lang="uk-UA" sz="4400" dirty="0" smtClean="0"/>
            </a:br>
            <a:r>
              <a:rPr lang="uk-UA" sz="4400" dirty="0" smtClean="0"/>
              <a:t>                          ДЖЕРЕЛ:</a:t>
            </a:r>
            <a:br>
              <a:rPr lang="uk-UA" sz="4400" dirty="0" smtClean="0"/>
            </a:b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2800" dirty="0" smtClean="0"/>
              <a:t>1.М.М Мусієнко Біологія:підручник для 7 класу. – К.:</a:t>
            </a:r>
            <a:r>
              <a:rPr lang="en-US" sz="2800" dirty="0" smtClean="0"/>
              <a:t> </a:t>
            </a:r>
            <a:r>
              <a:rPr lang="uk-UA" sz="2800" dirty="0" err="1" smtClean="0"/>
              <a:t>Генеза</a:t>
            </a:r>
            <a:r>
              <a:rPr lang="uk-UA" sz="2800" dirty="0" smtClean="0"/>
              <a:t>,2007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2.</a:t>
            </a:r>
            <a:r>
              <a:rPr lang="en-US" sz="2800" dirty="0" smtClean="0"/>
              <a:t> </a:t>
            </a:r>
            <a:r>
              <a:rPr lang="uk-UA" sz="2800" dirty="0" err="1" smtClean="0"/>
              <a:t>Інтернет-ресурс</a:t>
            </a:r>
            <a:r>
              <a:rPr lang="uk-UA" sz="2800" smtClean="0"/>
              <a:t>: </a:t>
            </a:r>
            <a:r>
              <a:rPr lang="en-US" sz="2800" smtClean="0"/>
              <a:t>ru</a:t>
            </a:r>
            <a:r>
              <a:rPr lang="en-US" sz="2800" dirty="0" smtClean="0"/>
              <a:t>. wikipedia.org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Гриби-паразити</a:t>
            </a: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1331640" y="1628800"/>
            <a:ext cx="165618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рослин</a:t>
            </a:r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4067944" y="1700808"/>
            <a:ext cx="165618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тварин</a:t>
            </a:r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6516216" y="1772816"/>
            <a:ext cx="165618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людини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2636912"/>
            <a:ext cx="216024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сажка;</a:t>
            </a:r>
          </a:p>
          <a:p>
            <a:r>
              <a:rPr lang="uk-UA" dirty="0"/>
              <a:t>р</a:t>
            </a:r>
            <a:r>
              <a:rPr lang="uk-UA" dirty="0" smtClean="0"/>
              <a:t>іжки;</a:t>
            </a:r>
          </a:p>
          <a:p>
            <a:r>
              <a:rPr lang="uk-UA" dirty="0" err="1"/>
              <a:t>б</a:t>
            </a:r>
            <a:r>
              <a:rPr lang="uk-UA" dirty="0" err="1" smtClean="0"/>
              <a:t>орошнисторосяні</a:t>
            </a:r>
            <a:r>
              <a:rPr lang="uk-UA" dirty="0" smtClean="0"/>
              <a:t> гриби;</a:t>
            </a:r>
          </a:p>
          <a:p>
            <a:r>
              <a:rPr lang="uk-UA" dirty="0"/>
              <a:t>ф</a:t>
            </a:r>
            <a:r>
              <a:rPr lang="uk-UA" dirty="0" smtClean="0"/>
              <a:t>ітофтора;</a:t>
            </a:r>
          </a:p>
          <a:p>
            <a:r>
              <a:rPr lang="uk-UA" dirty="0"/>
              <a:t>т</a:t>
            </a:r>
            <a:r>
              <a:rPr lang="uk-UA" dirty="0" smtClean="0"/>
              <a:t>рутовики.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2636912"/>
            <a:ext cx="1944216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Цвілеві та дріжджові гриби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32240" y="2708920"/>
            <a:ext cx="1728192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Цвілеві та дріжджові гриби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ч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744" y="476672"/>
            <a:ext cx="7776687" cy="5825008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img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8598924" cy="6449194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272296" cy="293833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Гриби-паразити</a:t>
            </a:r>
            <a:endParaRPr lang="uk-UA" sz="4000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85437" y="0"/>
            <a:ext cx="5058563" cy="3789040"/>
          </a:xfrm>
        </p:spPr>
      </p:pic>
      <p:pic>
        <p:nvPicPr>
          <p:cNvPr id="5" name="Рисунок 4" descr="3-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717032"/>
            <a:ext cx="7620000" cy="2990850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Роль грибів у практичній діяльності людини</a:t>
            </a:r>
            <a:endParaRPr lang="uk-UA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475656" y="1916832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43608" y="2348880"/>
            <a:ext cx="151216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Багато видів грибів шкодять здоров'ю, виключаючи харчові отруєння</a:t>
            </a:r>
            <a:endParaRPr lang="uk-UA" sz="12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3275856" y="1916832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43808" y="2348880"/>
            <a:ext cx="144016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Значні втрати врожаїв через гриби, які викликають хвороби рослини</a:t>
            </a:r>
            <a:endParaRPr lang="uk-UA" sz="12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860032" y="1916832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72000" y="2420888"/>
            <a:ext cx="129614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Псують харчові продукти які пліснявіють і гниють</a:t>
            </a:r>
            <a:endParaRPr lang="uk-UA" sz="1200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6444208" y="1916832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12160" y="2348880"/>
            <a:ext cx="1368152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err="1" smtClean="0"/>
              <a:t>Дерматоди</a:t>
            </a:r>
            <a:r>
              <a:rPr lang="uk-UA" sz="1200" dirty="0" smtClean="0"/>
              <a:t>, хвороби волосся, нігтів, дихальних шляхів, ротової порожнини – результат зараження грибами.</a:t>
            </a:r>
            <a:endParaRPr lang="uk-UA" sz="12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7996384" y="1933976"/>
            <a:ext cx="504056" cy="2708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668344" y="2348880"/>
            <a:ext cx="1296144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Трутовики й цвілеві гриби руйнують деревину, перекриття будівель, складів, сховищ, через них гниють дерева</a:t>
            </a:r>
            <a:endParaRPr lang="uk-UA" sz="12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article-2886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16632"/>
            <a:ext cx="4968552" cy="6554817"/>
          </a:xfrm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00344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8" y="764704"/>
            <a:ext cx="3600450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grib-paraz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708920"/>
            <a:ext cx="2806096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43042" y="1928802"/>
            <a:ext cx="6786610" cy="31432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800" b="1" dirty="0" smtClean="0">
                <a:ln/>
                <a:solidFill>
                  <a:schemeClr val="accent3"/>
                </a:solidFill>
              </a:rPr>
              <a:t>ДЯКУЮ ЗА УВАГУ!!!</a:t>
            </a:r>
            <a:endParaRPr lang="ru-RU" sz="48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118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Паразитичні –фітопатогенні та зоопатогенні гриби</vt:lpstr>
      <vt:lpstr>Гриби-паразити</vt:lpstr>
      <vt:lpstr>Слайд 3</vt:lpstr>
      <vt:lpstr>Слайд 4</vt:lpstr>
      <vt:lpstr>Гриби-паразити</vt:lpstr>
      <vt:lpstr>Роль грибів у практичній діяльності людини</vt:lpstr>
      <vt:lpstr>Слайд 7</vt:lpstr>
      <vt:lpstr>Слайд 8</vt:lpstr>
      <vt:lpstr>Слайд 9</vt:lpstr>
      <vt:lpstr>           СПИСОК ВИКОРИСТАНИХ                             ДЖЕРЕЛ:  1.М.М Мусієнко Біологія:підручник для 7 класу. – К.: Генеза,2007  2. Інтернет-ресурс: ru. wikipedia.org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Паразитичні –фітопатогенні та зоопатогенні гриби</dc:title>
  <dc:creator>Мандюк</dc:creator>
  <cp:lastModifiedBy>Лида</cp:lastModifiedBy>
  <cp:revision>6</cp:revision>
  <dcterms:created xsi:type="dcterms:W3CDTF">2015-02-09T16:30:51Z</dcterms:created>
  <dcterms:modified xsi:type="dcterms:W3CDTF">2015-02-13T06:48:47Z</dcterms:modified>
</cp:coreProperties>
</file>