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769D32-0AFE-4BA2-85EE-3B92D9DC05A5}" type="datetimeFigureOut">
              <a:rPr lang="uk-UA" smtClean="0"/>
              <a:pPr/>
              <a:t>13.02.2015</a:t>
            </a:fld>
            <a:endParaRPr lang="uk-UA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117F6D-8F34-404F-B77B-6A5DE446F34E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769D32-0AFE-4BA2-85EE-3B92D9DC05A5}" type="datetimeFigureOut">
              <a:rPr lang="uk-UA" smtClean="0"/>
              <a:pPr/>
              <a:t>13.02.2015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117F6D-8F34-404F-B77B-6A5DE446F34E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769D32-0AFE-4BA2-85EE-3B92D9DC05A5}" type="datetimeFigureOut">
              <a:rPr lang="uk-UA" smtClean="0"/>
              <a:pPr/>
              <a:t>13.02.2015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117F6D-8F34-404F-B77B-6A5DE446F34E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769D32-0AFE-4BA2-85EE-3B92D9DC05A5}" type="datetimeFigureOut">
              <a:rPr lang="uk-UA" smtClean="0"/>
              <a:pPr/>
              <a:t>13.02.2015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117F6D-8F34-404F-B77B-6A5DE446F34E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769D32-0AFE-4BA2-85EE-3B92D9DC05A5}" type="datetimeFigureOut">
              <a:rPr lang="uk-UA" smtClean="0"/>
              <a:pPr/>
              <a:t>13.02.2015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117F6D-8F34-404F-B77B-6A5DE446F34E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769D32-0AFE-4BA2-85EE-3B92D9DC05A5}" type="datetimeFigureOut">
              <a:rPr lang="uk-UA" smtClean="0"/>
              <a:pPr/>
              <a:t>13.02.2015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117F6D-8F34-404F-B77B-6A5DE446F34E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769D32-0AFE-4BA2-85EE-3B92D9DC05A5}" type="datetimeFigureOut">
              <a:rPr lang="uk-UA" smtClean="0"/>
              <a:pPr/>
              <a:t>13.02.2015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117F6D-8F34-404F-B77B-6A5DE446F34E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769D32-0AFE-4BA2-85EE-3B92D9DC05A5}" type="datetimeFigureOut">
              <a:rPr lang="uk-UA" smtClean="0"/>
              <a:pPr/>
              <a:t>13.02.2015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117F6D-8F34-404F-B77B-6A5DE446F34E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769D32-0AFE-4BA2-85EE-3B92D9DC05A5}" type="datetimeFigureOut">
              <a:rPr lang="uk-UA" smtClean="0"/>
              <a:pPr/>
              <a:t>13.02.2015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117F6D-8F34-404F-B77B-6A5DE446F34E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769D32-0AFE-4BA2-85EE-3B92D9DC05A5}" type="datetimeFigureOut">
              <a:rPr lang="uk-UA" smtClean="0"/>
              <a:pPr/>
              <a:t>13.02.2015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117F6D-8F34-404F-B77B-6A5DE446F34E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769D32-0AFE-4BA2-85EE-3B92D9DC05A5}" type="datetimeFigureOut">
              <a:rPr lang="uk-UA" smtClean="0"/>
              <a:pPr/>
              <a:t>13.02.2015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117F6D-8F34-404F-B77B-6A5DE446F34E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32769D32-0AFE-4BA2-85EE-3B92D9DC05A5}" type="datetimeFigureOut">
              <a:rPr lang="uk-UA" smtClean="0"/>
              <a:pPr/>
              <a:t>13.02.2015</a:t>
            </a:fld>
            <a:endParaRPr lang="uk-UA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uk-UA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54117F6D-8F34-404F-B77B-6A5DE446F34E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uk-UA" sz="4000" dirty="0" smtClean="0"/>
              <a:t>Паразитичні </a:t>
            </a:r>
            <a:r>
              <a:rPr lang="uk-UA" sz="4000" dirty="0" err="1" smtClean="0"/>
              <a:t>–фітопатогенні</a:t>
            </a:r>
            <a:r>
              <a:rPr lang="uk-UA" sz="4000" dirty="0" smtClean="0"/>
              <a:t> та </a:t>
            </a:r>
            <a:r>
              <a:rPr lang="uk-UA" sz="4000" dirty="0" err="1" smtClean="0"/>
              <a:t>зоопатогенні</a:t>
            </a:r>
            <a:r>
              <a:rPr lang="uk-UA" sz="4000" dirty="0" smtClean="0"/>
              <a:t> гриби</a:t>
            </a:r>
            <a:endParaRPr lang="uk-UA" sz="4000" dirty="0"/>
          </a:p>
        </p:txBody>
      </p:sp>
      <p:pic>
        <p:nvPicPr>
          <p:cNvPr id="4" name="Рисунок 3" descr="index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14678" y="1785926"/>
            <a:ext cx="5616624" cy="4153289"/>
          </a:xfrm>
          <a:prstGeom prst="rect">
            <a:avLst/>
          </a:prstGeom>
        </p:spPr>
      </p:pic>
      <p:sp>
        <p:nvSpPr>
          <p:cNvPr id="5" name="Скругленный прямоугольник 4"/>
          <p:cNvSpPr/>
          <p:nvPr/>
        </p:nvSpPr>
        <p:spPr>
          <a:xfrm>
            <a:off x="142844" y="2714620"/>
            <a:ext cx="3071802" cy="31432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dirty="0" err="1" smtClean="0"/>
              <a:t>Боднюк</a:t>
            </a:r>
            <a:r>
              <a:rPr lang="uk-UA" dirty="0" smtClean="0"/>
              <a:t> Людмила Іванівна </a:t>
            </a:r>
          </a:p>
          <a:p>
            <a:r>
              <a:rPr lang="uk-UA" dirty="0" smtClean="0"/>
              <a:t>учитель біології</a:t>
            </a:r>
          </a:p>
          <a:p>
            <a:r>
              <a:rPr lang="uk-UA" dirty="0" err="1" smtClean="0"/>
              <a:t>Подібнянської</a:t>
            </a:r>
            <a:r>
              <a:rPr lang="uk-UA" dirty="0" smtClean="0"/>
              <a:t> ЗОШ І-ІІІ ступенів </a:t>
            </a:r>
          </a:p>
          <a:p>
            <a:r>
              <a:rPr lang="uk-UA" dirty="0" err="1" smtClean="0"/>
              <a:t>Маньківської</a:t>
            </a:r>
            <a:r>
              <a:rPr lang="uk-UA" dirty="0" smtClean="0"/>
              <a:t> районної ради</a:t>
            </a:r>
          </a:p>
          <a:p>
            <a:r>
              <a:rPr lang="uk-UA" dirty="0" smtClean="0"/>
              <a:t>Черкаської області</a:t>
            </a:r>
            <a:endParaRPr lang="ru-RU" dirty="0" smtClean="0"/>
          </a:p>
          <a:p>
            <a:pPr algn="ctr"/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74638"/>
            <a:ext cx="8505092" cy="6083320"/>
          </a:xfrm>
        </p:spPr>
        <p:txBody>
          <a:bodyPr>
            <a:normAutofit/>
          </a:bodyPr>
          <a:lstStyle/>
          <a:p>
            <a:r>
              <a:rPr lang="uk-UA" sz="4400" dirty="0" smtClean="0"/>
              <a:t>           СПИСОК ВИКОРИСТАНИХ  </a:t>
            </a:r>
            <a:br>
              <a:rPr lang="uk-UA" sz="4400" dirty="0" smtClean="0"/>
            </a:br>
            <a:r>
              <a:rPr lang="uk-UA" sz="4400" dirty="0" smtClean="0"/>
              <a:t>                          ДЖЕРЕЛ:</a:t>
            </a:r>
            <a:br>
              <a:rPr lang="uk-UA" sz="4400" dirty="0" smtClean="0"/>
            </a:br>
            <a:r>
              <a:rPr lang="uk-UA" sz="4400" dirty="0" smtClean="0"/>
              <a:t/>
            </a:r>
            <a:br>
              <a:rPr lang="uk-UA" sz="4400" dirty="0" smtClean="0"/>
            </a:br>
            <a:r>
              <a:rPr lang="uk-UA" sz="2800" dirty="0" smtClean="0"/>
              <a:t>1.М.М Мусієнко Біологія:підручник для 7 класу. – К.:</a:t>
            </a:r>
            <a:r>
              <a:rPr lang="en-US" sz="2800" dirty="0" smtClean="0"/>
              <a:t> </a:t>
            </a:r>
            <a:r>
              <a:rPr lang="uk-UA" sz="2800" dirty="0" err="1" smtClean="0"/>
              <a:t>Генеза</a:t>
            </a:r>
            <a:r>
              <a:rPr lang="uk-UA" sz="2800" dirty="0" smtClean="0"/>
              <a:t>,2007</a:t>
            </a:r>
            <a:br>
              <a:rPr lang="uk-UA" sz="2800" dirty="0" smtClean="0"/>
            </a:br>
            <a:r>
              <a:rPr lang="uk-UA" sz="2800" dirty="0" smtClean="0"/>
              <a:t/>
            </a:r>
            <a:br>
              <a:rPr lang="uk-UA" sz="2800" dirty="0" smtClean="0"/>
            </a:br>
            <a:r>
              <a:rPr lang="uk-UA" sz="2800" dirty="0" smtClean="0"/>
              <a:t>2.</a:t>
            </a:r>
            <a:r>
              <a:rPr lang="en-US" sz="2800" dirty="0" smtClean="0"/>
              <a:t> </a:t>
            </a:r>
            <a:r>
              <a:rPr lang="uk-UA" sz="2800" dirty="0" err="1" smtClean="0"/>
              <a:t>Інтернет-ресурс</a:t>
            </a:r>
            <a:r>
              <a:rPr lang="uk-UA" sz="2800" smtClean="0"/>
              <a:t>: </a:t>
            </a:r>
            <a:r>
              <a:rPr lang="en-US" sz="2800" smtClean="0"/>
              <a:t>ru</a:t>
            </a:r>
            <a:r>
              <a:rPr lang="en-US" sz="2800" dirty="0" smtClean="0"/>
              <a:t>. wikipedia.org</a:t>
            </a:r>
            <a:endParaRPr lang="ru-RU" sz="2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Гриби-паразити</a:t>
            </a:r>
            <a:endParaRPr lang="uk-UA" dirty="0"/>
          </a:p>
        </p:txBody>
      </p:sp>
      <p:sp>
        <p:nvSpPr>
          <p:cNvPr id="4" name="Овал 3"/>
          <p:cNvSpPr/>
          <p:nvPr/>
        </p:nvSpPr>
        <p:spPr>
          <a:xfrm>
            <a:off x="1331640" y="1628800"/>
            <a:ext cx="1656184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рослин</a:t>
            </a:r>
            <a:endParaRPr lang="uk-UA" dirty="0"/>
          </a:p>
        </p:txBody>
      </p:sp>
      <p:sp>
        <p:nvSpPr>
          <p:cNvPr id="5" name="Овал 4"/>
          <p:cNvSpPr/>
          <p:nvPr/>
        </p:nvSpPr>
        <p:spPr>
          <a:xfrm>
            <a:off x="4067944" y="1700808"/>
            <a:ext cx="1656184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тварин</a:t>
            </a:r>
            <a:endParaRPr lang="uk-UA" dirty="0"/>
          </a:p>
        </p:txBody>
      </p:sp>
      <p:sp>
        <p:nvSpPr>
          <p:cNvPr id="6" name="Овал 5"/>
          <p:cNvSpPr/>
          <p:nvPr/>
        </p:nvSpPr>
        <p:spPr>
          <a:xfrm>
            <a:off x="6516216" y="1772816"/>
            <a:ext cx="1656184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людини</a:t>
            </a:r>
            <a:endParaRPr lang="uk-UA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115616" y="2636912"/>
            <a:ext cx="2160240" cy="23762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dirty="0" smtClean="0"/>
              <a:t>сажка;</a:t>
            </a:r>
          </a:p>
          <a:p>
            <a:r>
              <a:rPr lang="uk-UA" dirty="0"/>
              <a:t>р</a:t>
            </a:r>
            <a:r>
              <a:rPr lang="uk-UA" dirty="0" smtClean="0"/>
              <a:t>іжки;</a:t>
            </a:r>
          </a:p>
          <a:p>
            <a:r>
              <a:rPr lang="uk-UA" dirty="0" err="1"/>
              <a:t>б</a:t>
            </a:r>
            <a:r>
              <a:rPr lang="uk-UA" dirty="0" err="1" smtClean="0"/>
              <a:t>орошнисторосяні</a:t>
            </a:r>
            <a:r>
              <a:rPr lang="uk-UA" dirty="0" smtClean="0"/>
              <a:t> гриби;</a:t>
            </a:r>
          </a:p>
          <a:p>
            <a:r>
              <a:rPr lang="uk-UA" dirty="0"/>
              <a:t>ф</a:t>
            </a:r>
            <a:r>
              <a:rPr lang="uk-UA" dirty="0" smtClean="0"/>
              <a:t>ітофтора;</a:t>
            </a:r>
          </a:p>
          <a:p>
            <a:r>
              <a:rPr lang="uk-UA" dirty="0"/>
              <a:t>т</a:t>
            </a:r>
            <a:r>
              <a:rPr lang="uk-UA" dirty="0" smtClean="0"/>
              <a:t>рутовики.</a:t>
            </a:r>
            <a:endParaRPr lang="uk-UA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923928" y="2636912"/>
            <a:ext cx="1944216" cy="24482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Цвілеві та дріжджові гриби</a:t>
            </a:r>
            <a:endParaRPr lang="uk-UA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6732240" y="2708920"/>
            <a:ext cx="1728192" cy="23762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Цвілеві та дріжджові гриби</a:t>
            </a:r>
          </a:p>
          <a:p>
            <a:pPr algn="ctr"/>
            <a:endParaRPr lang="uk-UA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4" name="Содержимое 3" descr="чва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83744" y="476672"/>
            <a:ext cx="7776687" cy="5825008"/>
          </a:xfrm>
        </p:spPr>
      </p:pic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4" name="Содержимое 3" descr="img7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51520" y="116632"/>
            <a:ext cx="8598924" cy="6449194"/>
          </a:xfrm>
        </p:spPr>
      </p:pic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2272296" cy="2938338"/>
          </a:xfrm>
        </p:spPr>
        <p:txBody>
          <a:bodyPr>
            <a:normAutofit/>
          </a:bodyPr>
          <a:lstStyle/>
          <a:p>
            <a:r>
              <a:rPr lang="uk-UA" sz="4000" dirty="0" smtClean="0"/>
              <a:t>Гриби-паразити</a:t>
            </a:r>
            <a:endParaRPr lang="uk-UA" sz="4000" dirty="0"/>
          </a:p>
        </p:txBody>
      </p:sp>
      <p:pic>
        <p:nvPicPr>
          <p:cNvPr id="4" name="Содержимое 3" descr="image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085437" y="0"/>
            <a:ext cx="5058563" cy="3789040"/>
          </a:xfrm>
        </p:spPr>
      </p:pic>
      <p:pic>
        <p:nvPicPr>
          <p:cNvPr id="5" name="Рисунок 4" descr="3-16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55576" y="3717032"/>
            <a:ext cx="7620000" cy="2990850"/>
          </a:xfrm>
          <a:prstGeom prst="rect">
            <a:avLst/>
          </a:prstGeom>
        </p:spPr>
      </p:pic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dirty="0" smtClean="0"/>
              <a:t>Роль грибів у практичній діяльності людини</a:t>
            </a:r>
            <a:endParaRPr lang="uk-UA" dirty="0"/>
          </a:p>
        </p:txBody>
      </p:sp>
      <p:sp>
        <p:nvSpPr>
          <p:cNvPr id="4" name="Стрелка вниз 3"/>
          <p:cNvSpPr/>
          <p:nvPr/>
        </p:nvSpPr>
        <p:spPr>
          <a:xfrm>
            <a:off x="1475656" y="1916832"/>
            <a:ext cx="504056" cy="2880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043608" y="2348880"/>
            <a:ext cx="1512168" cy="13681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200" dirty="0" smtClean="0"/>
              <a:t>Багато видів грибів шкодять здоров'ю, виключаючи харчові отруєння</a:t>
            </a:r>
            <a:endParaRPr lang="uk-UA" sz="1200" dirty="0"/>
          </a:p>
        </p:txBody>
      </p:sp>
      <p:sp>
        <p:nvSpPr>
          <p:cNvPr id="7" name="Стрелка вниз 6"/>
          <p:cNvSpPr/>
          <p:nvPr/>
        </p:nvSpPr>
        <p:spPr>
          <a:xfrm>
            <a:off x="3275856" y="1916832"/>
            <a:ext cx="576064" cy="2880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843808" y="2348880"/>
            <a:ext cx="1440160" cy="14401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200" dirty="0" smtClean="0"/>
              <a:t>Значні втрати врожаїв через гриби, які викликають хвороби рослини</a:t>
            </a:r>
            <a:endParaRPr lang="uk-UA" sz="1200" dirty="0"/>
          </a:p>
        </p:txBody>
      </p:sp>
      <p:sp>
        <p:nvSpPr>
          <p:cNvPr id="9" name="Стрелка вниз 8"/>
          <p:cNvSpPr/>
          <p:nvPr/>
        </p:nvSpPr>
        <p:spPr>
          <a:xfrm>
            <a:off x="4860032" y="1916832"/>
            <a:ext cx="576064" cy="2880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572000" y="2420888"/>
            <a:ext cx="1296144" cy="129614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200" dirty="0" smtClean="0"/>
              <a:t>Псують харчові продукти які пліснявіють і гниють</a:t>
            </a:r>
            <a:endParaRPr lang="uk-UA" sz="1200" dirty="0"/>
          </a:p>
        </p:txBody>
      </p:sp>
      <p:sp>
        <p:nvSpPr>
          <p:cNvPr id="11" name="Стрелка вниз 10"/>
          <p:cNvSpPr/>
          <p:nvPr/>
        </p:nvSpPr>
        <p:spPr>
          <a:xfrm>
            <a:off x="6444208" y="1916832"/>
            <a:ext cx="504056" cy="2880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6012160" y="2348880"/>
            <a:ext cx="1368152" cy="21602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200" dirty="0" err="1" smtClean="0"/>
              <a:t>Дерматоди</a:t>
            </a:r>
            <a:r>
              <a:rPr lang="uk-UA" sz="1200" dirty="0" smtClean="0"/>
              <a:t>, хвороби волосся, нігтів, дихальних шляхів, ротової порожнини – результат зараження грибами.</a:t>
            </a:r>
            <a:endParaRPr lang="uk-UA" sz="1200" dirty="0"/>
          </a:p>
        </p:txBody>
      </p:sp>
      <p:sp>
        <p:nvSpPr>
          <p:cNvPr id="13" name="Стрелка вниз 12"/>
          <p:cNvSpPr/>
          <p:nvPr/>
        </p:nvSpPr>
        <p:spPr>
          <a:xfrm>
            <a:off x="7996384" y="1933976"/>
            <a:ext cx="504056" cy="2708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7668344" y="2348880"/>
            <a:ext cx="1296144" cy="23042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200" dirty="0" smtClean="0"/>
              <a:t>Трутовики й цвілеві гриби руйнують деревину, перекриття будівель, складів, сховищ, через них гниють дерева</a:t>
            </a:r>
            <a:endParaRPr lang="uk-UA" sz="1200" dirty="0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4" name="Содержимое 3" descr="article-2886_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47664" y="116632"/>
            <a:ext cx="4968552" cy="6554817"/>
          </a:xfrm>
        </p:spPr>
      </p:pic>
    </p:spTree>
  </p:cSld>
  <p:clrMapOvr>
    <a:masterClrMapping/>
  </p:clrMapOvr>
  <p:transition>
    <p:cover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4" name="Содержимое 3" descr="0034407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283968" y="764704"/>
            <a:ext cx="3600450" cy="48006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Рисунок 4" descr="grib-parazi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11560" y="2708920"/>
            <a:ext cx="2806096" cy="367240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643042" y="1928802"/>
            <a:ext cx="6786610" cy="314327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uk-UA" sz="4800" b="1" dirty="0" smtClean="0">
                <a:ln/>
                <a:solidFill>
                  <a:schemeClr val="accent3"/>
                </a:solidFill>
              </a:rPr>
              <a:t>ДЯКУЮ ЗА УВАГУ!!!</a:t>
            </a:r>
            <a:endParaRPr lang="ru-RU" sz="4800" b="1" dirty="0">
              <a:ln/>
              <a:solidFill>
                <a:schemeClr val="accent3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35</TotalTime>
  <Words>118</Words>
  <Application>Microsoft Office PowerPoint</Application>
  <PresentationFormat>Экран (4:3)</PresentationFormat>
  <Paragraphs>26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Солнцестояние</vt:lpstr>
      <vt:lpstr>Паразитичні –фітопатогенні та зоопатогенні гриби</vt:lpstr>
      <vt:lpstr>Гриби-паразити</vt:lpstr>
      <vt:lpstr>Слайд 3</vt:lpstr>
      <vt:lpstr>Слайд 4</vt:lpstr>
      <vt:lpstr>Гриби-паразити</vt:lpstr>
      <vt:lpstr>Роль грибів у практичній діяльності людини</vt:lpstr>
      <vt:lpstr>Слайд 7</vt:lpstr>
      <vt:lpstr>Слайд 8</vt:lpstr>
      <vt:lpstr>Слайд 9</vt:lpstr>
      <vt:lpstr>           СПИСОК ВИКОРИСТАНИХ                             ДЖЕРЕЛ:  1.М.М Мусієнко Біологія:підручник для 7 класу. – К.: Генеза,2007  2. Інтернет-ресурс: ru. wikipedia.org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Паразитичні –фітопатогенні та зоопатогенні гриби</dc:title>
  <dc:creator>Мандюк</dc:creator>
  <cp:lastModifiedBy>Лида</cp:lastModifiedBy>
  <cp:revision>6</cp:revision>
  <dcterms:created xsi:type="dcterms:W3CDTF">2015-02-09T16:30:51Z</dcterms:created>
  <dcterms:modified xsi:type="dcterms:W3CDTF">2015-02-13T06:48:47Z</dcterms:modified>
</cp:coreProperties>
</file>