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9BC9B3-102D-40D8-8411-C5AA71BCF8F5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A92B71-CAB0-44DA-86BC-F71938B5FC2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Значення грибів у природі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грибів у природі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Симбіоз з культурними рослинами , без них культурні рослини не зростають (осика, береза)</a:t>
            </a:r>
          </a:p>
          <a:p>
            <a:r>
              <a:rPr lang="uk-UA" dirty="0" smtClean="0"/>
              <a:t>Корм для різних видів тварин(білки, кабани, молюски, борсуки і т.д.)</a:t>
            </a:r>
          </a:p>
          <a:p>
            <a:r>
              <a:rPr lang="uk-UA" dirty="0" smtClean="0"/>
              <a:t>Беруть участь у </a:t>
            </a:r>
            <a:r>
              <a:rPr lang="uk-UA" dirty="0" err="1" smtClean="0"/>
              <a:t>колообізі</a:t>
            </a:r>
            <a:r>
              <a:rPr lang="uk-UA" dirty="0" smtClean="0"/>
              <a:t> речовин. У ланцюгах живлення вони є </a:t>
            </a:r>
            <a:r>
              <a:rPr lang="uk-UA" dirty="0" err="1" smtClean="0"/>
              <a:t>редуцентами-</a:t>
            </a:r>
            <a:r>
              <a:rPr lang="uk-UA" dirty="0" smtClean="0"/>
              <a:t> організмами, що живляться </a:t>
            </a:r>
            <a:r>
              <a:rPr lang="uk-UA" dirty="0" err="1" smtClean="0"/>
              <a:t>вілмерлими</a:t>
            </a:r>
            <a:r>
              <a:rPr lang="uk-UA" dirty="0" smtClean="0"/>
              <a:t> органічними рештками, перетворюють їх у прості неорганічні сполуки</a:t>
            </a:r>
            <a:endParaRPr lang="uk-UA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Беруть участь у процесах </a:t>
            </a:r>
            <a:r>
              <a:rPr lang="uk-UA" dirty="0" err="1" smtClean="0"/>
              <a:t>грунтоутворення</a:t>
            </a:r>
            <a:endParaRPr lang="uk-UA" dirty="0" smtClean="0"/>
          </a:p>
          <a:p>
            <a:r>
              <a:rPr lang="uk-UA" dirty="0" smtClean="0"/>
              <a:t>Споживання людиною їстівних грибів(білий, підберезник, маслюк, печериці і т.д.)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89281_html_mb0feb4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764704"/>
            <a:ext cx="8136904" cy="5328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img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8988" y="256649"/>
            <a:ext cx="8501484" cy="637611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bio-6kl-kostikov-ukr-2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966" y="476672"/>
            <a:ext cx="8608498" cy="60486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19256" cy="2218258"/>
          </a:xfrm>
        </p:spPr>
        <p:txBody>
          <a:bodyPr/>
          <a:lstStyle/>
          <a:p>
            <a:r>
              <a:rPr lang="uk-UA" dirty="0" smtClean="0"/>
              <a:t>ДЯКУЮ ЗА УВАГУ!!!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3946450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/>
              <a:t>    Список використаних джерел: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dirty="0" smtClean="0"/>
              <a:t>1</a:t>
            </a:r>
            <a:r>
              <a:rPr lang="uk-UA" sz="3600" dirty="0" smtClean="0"/>
              <a:t>. М.М Мусієнко Біологія:підручник для 7 класу. – К.:</a:t>
            </a:r>
            <a:r>
              <a:rPr lang="en-US" sz="3600" dirty="0" smtClean="0"/>
              <a:t> </a:t>
            </a:r>
            <a:r>
              <a:rPr lang="uk-UA" sz="3600" dirty="0" err="1" smtClean="0"/>
              <a:t>Генеза</a:t>
            </a:r>
            <a:r>
              <a:rPr lang="uk-UA" sz="3600" dirty="0" smtClean="0"/>
              <a:t>,2007</a:t>
            </a:r>
            <a:br>
              <a:rPr lang="uk-UA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uk-UA" sz="3600" dirty="0" smtClean="0"/>
              <a:t>2.Інтернет – ресурс: </a:t>
            </a:r>
            <a:r>
              <a:rPr lang="en-US" sz="3600" dirty="0" smtClean="0"/>
              <a:t>www.onsova.com.ua</a:t>
            </a:r>
            <a:endParaRPr lang="uk-UA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105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Значення грибів у природі</vt:lpstr>
      <vt:lpstr>Значення грибів у природі</vt:lpstr>
      <vt:lpstr>Слайд 3</vt:lpstr>
      <vt:lpstr>Слайд 4</vt:lpstr>
      <vt:lpstr>Слайд 5</vt:lpstr>
      <vt:lpstr>Слайд 6</vt:lpstr>
      <vt:lpstr>ДЯКУЮ ЗА УВАГУ!!!</vt:lpstr>
      <vt:lpstr>    Список використаних джерел:   1. М.М Мусієнко Біологія:підручник для 7 класу. – К.: Генеза,2007  2.Інтернет – ресурс: www.onsova.com.ua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Значення грибів у природі</dc:title>
  <dc:creator>Мандюк</dc:creator>
  <cp:lastModifiedBy>Мандюк</cp:lastModifiedBy>
  <cp:revision>3</cp:revision>
  <dcterms:created xsi:type="dcterms:W3CDTF">2015-02-10T05:13:37Z</dcterms:created>
  <dcterms:modified xsi:type="dcterms:W3CDTF">2015-02-13T09:55:37Z</dcterms:modified>
</cp:coreProperties>
</file>