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62" r:id="rId6"/>
    <p:sldId id="259" r:id="rId7"/>
    <p:sldId id="264" r:id="rId8"/>
    <p:sldId id="263" r:id="rId9"/>
    <p:sldId id="266" r:id="rId10"/>
    <p:sldId id="267" r:id="rId11"/>
    <p:sldId id="26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73" autoAdjust="0"/>
  </p:normalViewPr>
  <p:slideViewPr>
    <p:cSldViewPr>
      <p:cViewPr>
        <p:scale>
          <a:sx n="68" d="100"/>
          <a:sy n="68" d="100"/>
        </p:scale>
        <p:origin x="-135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82B9B-7707-4307-8F6C-B60C09ABC23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BA9FD-F8C9-495B-A392-88266E959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C9A2C-69FC-4034-9169-75B375E5C0E1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7F20C-31AC-4962-8E5A-756126160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EF506-19E3-4750-98EE-CFF3EDD5E9A3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01A19-D2DB-4F9E-BEF4-E2EA0A275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68058-4C7E-4232-814B-96FF52C2C91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57AC0-5D83-40E6-B5BB-62347FA32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8C895-A3F0-4AA3-85AC-9F868D0B33B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1216E-AE9D-45B3-B24C-D0CA502CA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312A4-C49E-492F-B40F-0C4F23A18207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65F8-8F60-4009-B335-9276F10F8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53230-ABC3-49F0-A7D2-654E84B1518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10F1A-F9EE-4573-8E4C-AE0151BA0C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6B317-B7F4-40B8-96C1-C10AAD689B61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66EC4-7FB0-46BF-AD6D-CF9FB2FAF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1A1DC-639D-4CB1-809D-48472D6123FF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C4449-0D68-4164-9A70-0A12F4675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E877E-F501-4430-BEAD-57ED6D8C0A4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F6604-08E1-4B01-ACAA-98D019113A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B322A-B578-4CE4-86AD-0E9A00CAA74F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1E4E4-2D18-4D88-A41E-272289290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E5D4C68-EE07-47CE-90AB-B8D5571CA9B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A32D101-7969-487E-8A01-93AD14707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9" r:id="rId2"/>
    <p:sldLayoutId id="2147483768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9" r:id="rId9"/>
    <p:sldLayoutId id="2147483765" r:id="rId10"/>
    <p:sldLayoutId id="214748376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ressplus.ru/wp-content/uploads/2013/04/0b71bf8620f36a76f12654bcfd98ff5138a576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8640"/>
            <a:ext cx="9036497" cy="6669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7338" y="188913"/>
            <a:ext cx="8748712" cy="6802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Астрономія</a:t>
            </a:r>
            <a:r>
              <a:rPr lang="ru-RU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наука про </a:t>
            </a:r>
            <a:r>
              <a:rPr lang="ru-RU" sz="5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Всесвіт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Дорошенко Ірина Василівна,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біології і хімії </a:t>
            </a:r>
          </a:p>
          <a:p>
            <a:pPr algn="ctr">
              <a:defRPr/>
            </a:pPr>
            <a:r>
              <a:rPr lang="uk-UA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загальноосвітньої школи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І-ІІІ ступенів № 1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risovach.ru/upload/2013/01/mem/kosmos_10010479_big_.jpeg"/>
          <p:cNvPicPr>
            <a:picLocks noChangeAspect="1" noChangeArrowheads="1"/>
          </p:cNvPicPr>
          <p:nvPr/>
        </p:nvPicPr>
        <p:blipFill>
          <a:blip r:embed="rId2" cstate="print"/>
          <a:srcRect t="11394"/>
          <a:stretch>
            <a:fillRect/>
          </a:stretch>
        </p:blipFill>
        <p:spPr bwMode="auto">
          <a:xfrm>
            <a:off x="323850" y="333375"/>
            <a:ext cx="8534400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24075" y="1628775"/>
            <a:ext cx="54006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увагу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381000" y="623888"/>
            <a:ext cx="8647113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1. Коршевнюк Т.В. Природознавство: підруч. для 5-го кл. загальноосвіт. навч. закл./ Т.В. Коршевнюк, В.І. Баштовий; за заг. ред. О.Г.  Ярошенко. – К.: Генеза, 2013. – 256 с. 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http://900igr.net/photo/kosmos-gorod-transport/Kosmos-Astronomija.files/063-Planeta-saturn-koltsa.htm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http://tribalweaver.com/wp-content/picture-of-ptolemy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http://uk.wikipedia.org/wiki/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Клавдій_Птолемей.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http://www.koranru.ru/scientific_94.html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http://uk.wikipedia.org/wiki/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Миколай_Коперник.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http://www.mix3010.ru/vydayushhiesya-lichnosti/nikolaj-kopernik.html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http://expert.urc.ac.ru/F3/43955148.html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http://www.allbiograf.ru/nauka/matematiki/67-kepler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http://italy.web-3.ru/information/live/?act=full&amp;id_article=6428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http://uk.wikipedia.org/wiki/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Галілео Галілей.</a:t>
            </a:r>
            <a:endParaRPr lang="ru-RU" b="1"/>
          </a:p>
        </p:txBody>
      </p:sp>
      <p:sp>
        <p:nvSpPr>
          <p:cNvPr id="2" name="TextBox 1"/>
          <p:cNvSpPr txBox="1"/>
          <p:nvPr/>
        </p:nvSpPr>
        <p:spPr>
          <a:xfrm>
            <a:off x="107950" y="107950"/>
            <a:ext cx="89201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Використана література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Обои для рабочего стола космо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150" y="116633"/>
            <a:ext cx="8636322" cy="46805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4150" y="4818063"/>
            <a:ext cx="8780463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 «космос»,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яке часто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синонім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слова «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Всесвіт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грецько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ї означає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«порядок».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Давній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Греції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вчені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розуміли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Всесвіт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існує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astrosurf.com/luxorion/Documents/ptolem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088" y="384175"/>
            <a:ext cx="4708525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930775" y="384175"/>
            <a:ext cx="4033838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Клавдій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Птолемей –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давньогрецький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твори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котрого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великий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астрономії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географії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оптики, створив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геоцентричну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якою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небесні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рухаються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нерухомої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http://upload.wikimedia.org/wikipedia/commons/3/33/Geoz_wb_en.sv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5" name="AutoShape 4" descr="http://upload.wikimedia.org/wikipedia/commons/3/33/Geoz_wb_en.svg"/>
          <p:cNvSpPr>
            <a:spLocks noChangeAspect="1" noChangeArrowheads="1"/>
          </p:cNvSpPr>
          <p:nvPr/>
        </p:nvSpPr>
        <p:spPr bwMode="auto">
          <a:xfrm>
            <a:off x="296863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4847" b="66853"/>
          <a:stretch/>
        </p:blipFill>
        <p:spPr bwMode="auto">
          <a:xfrm>
            <a:off x="155333" y="158595"/>
            <a:ext cx="8867643" cy="65670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0350" y="692150"/>
            <a:ext cx="4895850" cy="4432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uk-UA" sz="2800" b="1" dirty="0">
                <a:latin typeface="+mj-lt"/>
              </a:rPr>
              <a:t>  	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Микола Коперник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польський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астроном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математик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геліоцентричної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теорії побудови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Сонячн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ої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системи.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вчення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науково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спростовувало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міф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про Землю як центр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Всесвіту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утверджувало</a:t>
            </a:r>
            <a:endParaRPr lang="ru-RU" sz="2400" dirty="0"/>
          </a:p>
          <a:p>
            <a:pPr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4" descr="http://mix3010.ru/Pictures/Nicholas-Copernic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92150"/>
            <a:ext cx="333692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Box 2"/>
          <p:cNvSpPr txBox="1">
            <a:spLocks noChangeArrowheads="1"/>
          </p:cNvSpPr>
          <p:nvPr/>
        </p:nvSpPr>
        <p:spPr bwMode="auto">
          <a:xfrm>
            <a:off x="539750" y="4692650"/>
            <a:ext cx="78486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однакову матеріальну природу небесних і земних тіл, їх підпорядкованість єдиним законам.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4153" b="66633"/>
          <a:stretch/>
        </p:blipFill>
        <p:spPr bwMode="auto">
          <a:xfrm>
            <a:off x="107504" y="116633"/>
            <a:ext cx="8972192" cy="6624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webpark.ru/uploads/gifgen/047bf4cfbf824c0266005e21a9bc95f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3642" y="179186"/>
            <a:ext cx="7417802" cy="5122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0825" y="5108575"/>
            <a:ext cx="85693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263" algn="ctr" defTabSz="2652713">
              <a:lnSpc>
                <a:spcPct val="150000"/>
              </a:lnSpc>
              <a:tabLst>
                <a:tab pos="9323388" algn="l"/>
              </a:tabLst>
              <a:defRPr/>
            </a:pP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Йоганн Кеплер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німецький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філософ,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математик,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строном, астролог і оптик,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відкривач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законів руху планет,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2652713">
              <a:lnSpc>
                <a:spcPct val="150000"/>
              </a:lnSpc>
              <a:tabLst>
                <a:tab pos="9323388" algn="l"/>
              </a:tabLst>
              <a:defRPr/>
            </a:pP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названих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законами Кеплера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його честь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hkola.ostriv.in.ua/images/publications/4/819/content/201011160734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613" y="260350"/>
            <a:ext cx="4791075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4348163"/>
            <a:ext cx="9144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Тіхо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Браге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датський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астроном,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свою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наукову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присвятив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спостереженням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неба. Досягнув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небувалої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того часу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точності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спостережень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вимірював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зір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Місяця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 планет без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оптичних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пристосувань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квадранта. </a:t>
            </a:r>
          </a:p>
        </p:txBody>
      </p:sp>
      <p:pic>
        <p:nvPicPr>
          <p:cNvPr id="12292" name="Picture 4" descr="http://expert.urc.ac.ru/F3/images/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260350"/>
            <a:ext cx="3476625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958013" y="3621088"/>
            <a:ext cx="1655762" cy="4619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Квадрант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86" y="162531"/>
            <a:ext cx="3096344" cy="3789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388" y="4221163"/>
            <a:ext cx="878522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9388" algn="ctr">
              <a:lnSpc>
                <a:spcPct val="150000"/>
              </a:lnSpc>
              <a:tabLst>
                <a:tab pos="90488" algn="l"/>
                <a:tab pos="179388" algn="l"/>
                <a:tab pos="269875" algn="l"/>
              </a:tabLst>
              <a:defRPr/>
            </a:pPr>
            <a:r>
              <a:rPr lang="uk-UA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сучасного </a:t>
            </a:r>
            <a:r>
              <a:rPr lang="uk-UA" sz="24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експериментально-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теоретичного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природознавства.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Удосконалив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конструкцію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телескопа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допомогою телескопічних спостережень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довів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равильність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геліоцентричної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теорії будови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vi-V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онячної системи</a:t>
            </a:r>
            <a:r>
              <a:rPr lang="vi-V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8" descr="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2026" y="544257"/>
            <a:ext cx="2380967" cy="3676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22950" y="804863"/>
            <a:ext cx="332105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vi-V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Галілео Галілей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 –</a:t>
            </a:r>
            <a:r>
              <a:rPr lang="vi-V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 італійський мислител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ь</a:t>
            </a:r>
            <a:r>
              <a:rPr lang="vi-V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, фізик, астроном, математик,</a:t>
            </a:r>
            <a:r>
              <a:rPr lang="uk-UA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 один із </a:t>
            </a:r>
            <a:r>
              <a:rPr lang="vi-V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засновник</a:t>
            </a:r>
            <a:r>
              <a:rPr lang="uk-UA" sz="24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ів</a:t>
            </a:r>
            <a:r>
              <a:rPr lang="vi-V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 класичної механіки</a:t>
            </a:r>
            <a:r>
              <a:rPr lang="uk-UA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 та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466</TotalTime>
  <Words>275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Calibri</vt:lpstr>
      <vt:lpstr>Arial</vt:lpstr>
      <vt:lpstr>Trebuchet MS</vt:lpstr>
      <vt:lpstr>Georgia</vt:lpstr>
      <vt:lpstr>Times New Roman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30</cp:revision>
  <dcterms:created xsi:type="dcterms:W3CDTF">2014-01-09T15:17:22Z</dcterms:created>
  <dcterms:modified xsi:type="dcterms:W3CDTF">2014-03-17T03:55:57Z</dcterms:modified>
</cp:coreProperties>
</file>