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6" r:id="rId9"/>
    <p:sldId id="265" r:id="rId10"/>
    <p:sldId id="264" r:id="rId11"/>
    <p:sldId id="268" r:id="rId12"/>
    <p:sldId id="269" r:id="rId13"/>
    <p:sldId id="270" r:id="rId14"/>
    <p:sldId id="271" r:id="rId15"/>
    <p:sldId id="267" r:id="rId16"/>
    <p:sldId id="272" r:id="rId17"/>
    <p:sldId id="25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04804-2576-4083-B52D-E1CA7DABFA4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22704-CF1E-4879-A469-A4BDC612F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10284-4EF6-44CB-A38D-238F23DF3AC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E0B5A-363A-42BC-95B3-DD69E856A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E61E6-B9E8-495E-B44C-B7FDBCC925D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AF775-2631-4771-B7EF-9D0AE0121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1B1C3-DBF7-4D09-94E7-15C40BC2DCB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13EAF-F23D-48DA-8ED7-E1E38205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09B92-625F-4B4D-B316-E1048276C4A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F6BC4-70EA-4D84-AE14-32D4D9491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D9AE6-51D9-4963-8A07-F9BF77FDDFD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01CB0-95E3-4C23-861E-05A7FA7DB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3CDF5-708C-4141-BEEB-39BFB5D88C7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07493-98F7-498B-9715-D3A58A095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318E7-F6E3-484E-BE19-73AFC4B80A0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BA00-CF7D-4D16-946A-8F0BB20AF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25EE6-4B59-4198-9B18-61184BD30610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22E75-B7A1-4A44-9815-ADF16D065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BC0E5-FCDC-4DBC-A356-53DCEED6DB62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79AAD-6672-4794-8DBE-12DAC5161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6C6F5-CC3D-44F3-86AD-4D8283D31AF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9726C-D922-45E4-9016-1F414D46A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04241B-89E3-4D54-ABF6-9C7B357737C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EA203F-77DF-4FB8-BBC5-05BCFEC7F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41" r:id="rId2"/>
    <p:sldLayoutId id="2147483850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51" r:id="rId9"/>
    <p:sldLayoutId id="2147483847" r:id="rId10"/>
    <p:sldLayoutId id="214748384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wallcoo.com/cartoon/Space_image_Space_and_satellite_02_widescreen/wallpapers/1680x1050/Space%20Satellite%20CG%20art%20images%20EF08_SI0293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835" y="0"/>
            <a:ext cx="918603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750" y="549275"/>
            <a:ext cx="8064500" cy="634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астрономічних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досл</a:t>
            </a:r>
            <a:r>
              <a:rPr lang="uk-UA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іджень</a:t>
            </a:r>
            <a:endParaRPr lang="uk-UA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Василівна,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І-ІІІ ступенів № 1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0.liveinternet.ru/images/attach/c/0/43/875/43875784_dolgovremennoy_orbitalnoy_stancii_Salyut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92075"/>
            <a:ext cx="8640638" cy="5785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850" y="5949950"/>
            <a:ext cx="86407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Штучний супутник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59.radikal.ru/i166/1103/a9/1a4d204bef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87325"/>
            <a:ext cx="54721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4581525"/>
            <a:ext cx="91440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Юрій Гагарін здійснив перший політ в космос,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облетів навколо Землі і приземлився в заданому районі.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Політ тривав 1 годину 48 хвилин після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старту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img1.liveinternet.ru/images/attach/c/8/104/964/104964287_3563818_aaface6ec28d39aba53e3b2d85acf4b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59"/>
          <a:stretch/>
        </p:blipFill>
        <p:spPr bwMode="auto">
          <a:xfrm>
            <a:off x="130772" y="260648"/>
            <a:ext cx="875778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shkid.su/uploads/images/00/00/24/2013/03/18/4f0e137ef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60648"/>
            <a:ext cx="2084306" cy="2284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7013" y="5157788"/>
            <a:ext cx="85645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1965 році росіянин Олексій Леонов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вийшов у відкритий космос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g-fotki.yandex.ru/get/6310/50051842.7/0_86c69_9089e911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260649"/>
            <a:ext cx="8285709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://questbusinesssystems.com/25/neil-armstrong-interview-aliens-2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16" r="3863"/>
          <a:stretch/>
        </p:blipFill>
        <p:spPr bwMode="auto">
          <a:xfrm>
            <a:off x="5148064" y="276672"/>
            <a:ext cx="3533181" cy="2526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724400"/>
            <a:ext cx="9144000" cy="1755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1969 році екіпаж американських астронавтів під керівництвом Ніла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Армстронга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здійснив посадку на Місяць і взяв проби місячного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ґрунту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it.ua/wp-content/uploads/2013/08/F77A1DB8-48C7-4376-B7A6-8ADF31AF638D_mw1024_n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2925" y="260350"/>
            <a:ext cx="5856288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95288" y="4652963"/>
            <a:ext cx="8497887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Леонід Каденюк – перший космонавт незалежної України,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який у 1997 році разом з американськими дослідниками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діб працювали  на МКС орбітальній станції «Мир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8788" y="668338"/>
            <a:ext cx="8496300" cy="6064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1957 р.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запуск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штучного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супутника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початок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космічної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1961 р.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перший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політ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космос.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1962 рік – політ першого космонавта-українця Павла  Поповича разом зі башкиром Андріяном Ніколаєвим.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1969 року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перша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ступила на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 листопада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1997 року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політ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космос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представника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незалежної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Леоніда Каденюка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288" y="128588"/>
            <a:ext cx="84248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Найвідоміші дати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пов’язані з освоєнням космосу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juliahutamigoblog.files.wordpress.com/2013/10/f2022-nasaspacephoto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6233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005064"/>
            <a:ext cx="91440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341313" y="889000"/>
            <a:ext cx="84963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Т.В. Природознавство: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для 5-го кл.  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В.І. Баштовий; за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2013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– 256 с. </a:t>
            </a:r>
          </a:p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http://ru.wikipedia.org/wiki/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гномон.</a:t>
            </a:r>
          </a:p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http://uk.wiktionary.org/wiki/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астролябія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http://kolyan.net/index.php?newsid=37848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http://galspace.spb.ru/telescope.php?foto_page=2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tabLst>
                <a:tab pos="354013" algn="l"/>
              </a:tabLs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Метеорологічний супутник.</a:t>
            </a:r>
          </a:p>
          <a:p>
            <a:pPr>
              <a:tabLst>
                <a:tab pos="354013" algn="l"/>
              </a:tabLst>
              <a:defRPr/>
            </a:pPr>
            <a:endParaRPr lang="uk-UA" dirty="0"/>
          </a:p>
          <a:p>
            <a:pPr>
              <a:defRPr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92100"/>
            <a:ext cx="85328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використаних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джерел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863" y="3789363"/>
            <a:ext cx="87122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но́мон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давній астрономічни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ля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вимірювання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часу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Спостерігаючи нахил і довжину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тіні від ґномона на горизонтальній площині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можна встановити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висоту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горизонтом, його нахи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орбіти, а, отже, й визначити час. </a:t>
            </a:r>
            <a:endParaRPr lang="vi-VN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Picture 6" descr="http://supersadovod.ru/wp-content/uploads/2012/12/Solnechnyie-chasyi-i-klassicheskie-vazy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18" r="17448"/>
          <a:stretch/>
        </p:blipFill>
        <p:spPr bwMode="auto">
          <a:xfrm>
            <a:off x="251520" y="329444"/>
            <a:ext cx="3384376" cy="3333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astronomy.net.ua/uploads/posts/2010-09/1284579384_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064" y="329444"/>
            <a:ext cx="5103567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81425" y="404813"/>
            <a:ext cx="50815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Гномон перед храмом Святого Петра (Рим)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8" y="5192713"/>
            <a:ext cx="8856662" cy="1133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Астролябія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прилад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вимі­рювання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кутів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XVIII ст.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визна­чали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світил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Астролябия. Секреты и история древнего изобрет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73" y="94765"/>
            <a:ext cx="7344816" cy="5170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aviddarling.info/images/quadra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4786529" cy="52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388" y="5375275"/>
            <a:ext cx="87852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Квадрант –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старовинний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астрономічний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прилад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відмірювання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висоти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світил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рівнем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горизонту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002"/>
          <a:stretch/>
        </p:blipFill>
        <p:spPr bwMode="auto">
          <a:xfrm>
            <a:off x="380372" y="159589"/>
            <a:ext cx="4918248" cy="5357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2979" y="121358"/>
            <a:ext cx="3529461" cy="5311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338" y="5157788"/>
            <a:ext cx="88820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Галілео Галілей  наближував зображення небесних тіл у 30 разів.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5600" y="5148263"/>
            <a:ext cx="28479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Телескоп Галілео Галілея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750" y="4437063"/>
            <a:ext cx="89328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радіотелескопів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РТ-70,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           м.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Євпаторії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 космос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надіслало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500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фотографій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малюнків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текстових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повідомлень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перебуває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відстані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20-ти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світлових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8196" name="Picture 4" descr="радіотелескоп РТ-70, що знаходиться неподалік м. Євпаторії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301506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upload.moldova.org/IT/2007/july/canar_telescop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7" name="AutoShape 4" descr="http://upload.moldova.org/IT/2007/july/canar_telescope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3" name="Picture 9" descr="Телескоп Хейл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987" y="145181"/>
            <a:ext cx="8178562" cy="5111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7475" y="5102225"/>
            <a:ext cx="8847138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Оптичний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телескоп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Джорджа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Хейла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1948р.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Діаметр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головного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дзеркала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рефлекторного телескопа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 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Файл:GOES 8 Spac0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532" y="108305"/>
            <a:ext cx="7620000" cy="4943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868863"/>
            <a:ext cx="91440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536575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Метеорологíчний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супýтник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штучний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супутник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входить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фотографування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хмарності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    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спостереження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станом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нижнього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шару 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атмосфери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2"/>
            <a:ext cx="8642350" cy="5760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956300"/>
            <a:ext cx="9144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Орбітальна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станція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«Мир»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426</TotalTime>
  <Words>385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Trebuchet MS</vt:lpstr>
      <vt:lpstr>Arial</vt:lpstr>
      <vt:lpstr>Georgia</vt:lpstr>
      <vt:lpstr>Calibri</vt:lpstr>
      <vt:lpstr>Times New Roman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34</cp:revision>
  <dcterms:created xsi:type="dcterms:W3CDTF">2014-01-11T09:05:58Z</dcterms:created>
  <dcterms:modified xsi:type="dcterms:W3CDTF">2014-03-17T04:03:47Z</dcterms:modified>
</cp:coreProperties>
</file>