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70" r:id="rId3"/>
    <p:sldId id="266" r:id="rId4"/>
    <p:sldId id="267" r:id="rId5"/>
    <p:sldId id="271" r:id="rId6"/>
    <p:sldId id="268" r:id="rId7"/>
    <p:sldId id="264" r:id="rId8"/>
    <p:sldId id="259" r:id="rId9"/>
    <p:sldId id="260" r:id="rId10"/>
    <p:sldId id="263" r:id="rId11"/>
    <p:sldId id="257" r:id="rId12"/>
    <p:sldId id="258" r:id="rId13"/>
    <p:sldId id="262" r:id="rId14"/>
    <p:sldId id="261" r:id="rId15"/>
    <p:sldId id="26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75" d="100"/>
          <a:sy n="75" d="100"/>
        </p:scale>
        <p:origin x="-114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159125"/>
            <a:ext cx="457200" cy="1035050"/>
          </a:xfrm>
          <a:prstGeom prst="rect">
            <a:avLst/>
          </a:prstGeom>
          <a:noFill/>
        </p:spPr>
        <p:txBody>
          <a:bodyPr lIns="0" tIns="9144" rIns="0" bIns="9144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D86CF-0ECA-4DA7-BE7B-47148F20E004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41004-EF1F-444C-B177-29BAFB619F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6D126-C3E6-44BF-B9EB-04AF08A6D469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9F1F9-05FA-4F77-8502-1781E76EED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0963A-8609-4464-85B9-A9A992C203BE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7A92B-3431-4395-82E3-3D569A045F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905E5-BA59-4B02-ABB4-1C02C6121E37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F4011-0325-4494-BF03-28CA094CB7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67200" y="4075113"/>
            <a:ext cx="457200" cy="10144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3919E-78C9-437D-A21E-1584BC22C5A9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13526-1A3D-4526-9E15-F7E55F4996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E902C-27C9-42E9-8DCB-83E54013B03F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9D17C-BA31-419F-8F8A-329CB92C09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7275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79963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42DC5-2C8B-4073-B008-FA5FEB34D948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D6F05-9E1E-409F-9125-970B16E0D2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5C8D4-F1F2-4477-B5E1-1D01655A51D3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69591-1E95-41CF-9B1C-AE76A2F484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E4AEC-B328-401E-A110-EE58C67D39A5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EDDF6-9383-435C-BBA8-1E9E5CBC6F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29238" y="1774825"/>
            <a:ext cx="457200" cy="1230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B3A1B-482F-4AD2-8E52-40800DF2A4EB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B1810-68F7-4143-B779-7898E392A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5225" y="3332163"/>
            <a:ext cx="457200" cy="9223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DDFB2-2027-40D1-AEE1-720096B872EE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7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2C43A-FCE7-4D3F-876F-064940CC7E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875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0"/>
            <a:ext cx="6096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smtClean="0">
                <a:solidFill>
                  <a:schemeClr val="tx1">
                    <a:alpha val="6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77865B94-7BF6-49BC-934E-3714C5A5C9BE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alpha val="6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 smtClean="0">
                <a:solidFill>
                  <a:schemeClr val="tx1">
                    <a:alpha val="6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85C6C659-98A6-4E09-9E84-B84C959BB1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7" r:id="rId2"/>
    <p:sldLayoutId id="2147483684" r:id="rId3"/>
    <p:sldLayoutId id="2147483678" r:id="rId4"/>
    <p:sldLayoutId id="2147483685" r:id="rId5"/>
    <p:sldLayoutId id="2147483679" r:id="rId6"/>
    <p:sldLayoutId id="2147483680" r:id="rId7"/>
    <p:sldLayoutId id="2147483686" r:id="rId8"/>
    <p:sldLayoutId id="2147483687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9763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4888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650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908720"/>
            <a:ext cx="8280920" cy="495520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ru-RU" sz="4800" b="1" dirty="0" err="1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узагальнення</a:t>
            </a:r>
            <a:r>
              <a:rPr lang="ru-RU" sz="4800" b="1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 темою «</a:t>
            </a:r>
            <a:r>
              <a:rPr lang="ru-RU" sz="4800" b="1" dirty="0" err="1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Всесвіт</a:t>
            </a:r>
            <a:r>
              <a:rPr lang="ru-RU" sz="4800" b="1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5400" b="1" dirty="0">
              <a:ln w="11430"/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1430"/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 w="11430"/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Дорошенко Ірина </a:t>
            </a:r>
            <a:r>
              <a:rPr lang="uk-UA" sz="2800" b="1" dirty="0">
                <a:ln w="11430"/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Василівна,</a:t>
            </a:r>
            <a:endParaRPr lang="uk-UA" sz="2800" b="1" dirty="0">
              <a:ln w="11430"/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 w="11430"/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біології і хімії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 err="1">
                <a:ln w="11430"/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Маньківської</a:t>
            </a:r>
            <a:r>
              <a:rPr lang="uk-UA" sz="2800" b="1" dirty="0">
                <a:ln w="11430"/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загальноосвітньої </a:t>
            </a:r>
            <a:r>
              <a:rPr lang="uk-UA" sz="2800" b="1" dirty="0">
                <a:ln w="11430"/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 w="11430"/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>
                <a:ln w="11430"/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І-ІІІ ступенів № 1</a:t>
            </a:r>
            <a:endParaRPr lang="ru-RU" sz="2800" b="1" dirty="0">
              <a:ln w="11430"/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313" y="333375"/>
            <a:ext cx="8207375" cy="59086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Планети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випромінюють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власне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світло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зорі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відбивають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Всесвіт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сукупність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сузір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їв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сузір’я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сукупність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галактик.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Найбільш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відомою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галактикою є Велика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Ведмедиця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9. Велика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Ведмедиця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Мала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Ведмедиця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Чумацький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Шлях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уманність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Андромеди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Водолій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найвідоміші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сузір’я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3213" y="188913"/>
            <a:ext cx="8640762" cy="6554787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u="sng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«Третє зайве»</a:t>
            </a:r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.  </a:t>
            </a:r>
          </a:p>
          <a:p>
            <a:pPr algn="ctr">
              <a:lnSpc>
                <a:spcPct val="150000"/>
              </a:lnSpc>
            </a:pPr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Яке слово зайве і чому? </a:t>
            </a:r>
          </a:p>
          <a:p>
            <a:pPr>
              <a:lnSpc>
                <a:spcPct val="150000"/>
              </a:lnSpc>
            </a:pPr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/>
            </a:r>
            <a:b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1. Планета, Сонце, камінь.</a:t>
            </a:r>
            <a:b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2. Марс, Венера, Сонце.</a:t>
            </a:r>
            <a:b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3. Юпітер, Нептун,  Плутон.</a:t>
            </a:r>
            <a:b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4. Меркурій, Венера, Юпітер.</a:t>
            </a:r>
            <a:b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5. Телескоп, терези, радіолокатори.</a:t>
            </a:r>
            <a:b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  <a:t>6. Зірка, Всесвіт, планета.</a:t>
            </a:r>
            <a:br>
              <a:rPr lang="ru-RU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Calibri" pitchFamily="34" charset="0"/>
                <a:cs typeface="Calibri" pitchFamily="34" charset="0"/>
              </a:rPr>
            </a:br>
            <a:endParaRPr lang="ru-RU" sz="2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7411" name="Picture 2" descr="http://dlm7.meta.ua/pic/0/39/94/4urbbX2xG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5700" y="1916113"/>
            <a:ext cx="2679700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388" y="276225"/>
            <a:ext cx="8964612" cy="52625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6700" indent="-2667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u="sng" dirty="0" err="1">
                <a:latin typeface="Times New Roman" pitchFamily="18" charset="0"/>
                <a:cs typeface="Times New Roman" pitchFamily="18" charset="0"/>
              </a:rPr>
              <a:t>Хрестик</a:t>
            </a:r>
            <a:r>
              <a:rPr lang="ru-RU" sz="2800" b="1" u="sng" dirty="0">
                <a:latin typeface="Times New Roman" pitchFamily="18" charset="0"/>
                <a:cs typeface="Times New Roman" pitchFamily="18" charset="0"/>
              </a:rPr>
              <a:t>-нулик».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266700" indent="-2667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Знайти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правильний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варіант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відповіді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266700" indent="-2667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горизонталі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вертикалі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діагоналі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 marL="266700" indent="-2667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Пояснити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вибір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83568" y="2420888"/>
          <a:ext cx="7848873" cy="3816424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2616291"/>
                <a:gridCol w="2616291"/>
                <a:gridCol w="2616291"/>
              </a:tblGrid>
              <a:tr h="1185598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Олівець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Астероїд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Метеорит</a:t>
                      </a:r>
                    </a:p>
                    <a:p>
                      <a:pPr algn="ctr"/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128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Зошит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Комета</a:t>
                      </a:r>
                      <a:r>
                        <a:rPr lang="uk-UA" sz="2800" b="1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Лінійка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969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Планета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Штатив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Стілець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39552" y="980728"/>
          <a:ext cx="7992888" cy="4752528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2620359"/>
                <a:gridCol w="2620359"/>
                <a:gridCol w="2752170"/>
              </a:tblGrid>
              <a:tr h="158417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Телескоп, 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Терези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Радіолокатори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17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Квадрант 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Всесвіт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Планета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17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Астролябія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Чумацький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Шлях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Мала </a:t>
                      </a:r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Ведмедиця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83568" y="1052736"/>
          <a:ext cx="7776864" cy="4680519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2592288"/>
                <a:gridCol w="2592288"/>
                <a:gridCol w="2592288"/>
              </a:tblGrid>
              <a:tr h="1585337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Меркурій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Астероїд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Сонце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984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Козеріг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Венера 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Плутон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533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Сатурн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Телескоп 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Земля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oetryclub.com.ua/upload/poem_all/003216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488831" cy="53583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288" y="404813"/>
            <a:ext cx="8424862" cy="5724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Завдання: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uk-UA" sz="2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истематизувати знання учнів з теми «Всесвіт»;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акріпити уміння користуватися природничо-науковою лексикою в письмових та усних повідомленнях; 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удосконалювати уміння проводити спостереження та аналізувати їх; </a:t>
            </a:r>
            <a:endParaRPr lang="uk-U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ригадати найвідоміших дослідників Всесвіту, їхній внесок у його вивчення;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иховувати бажання пізнавати Всесвіт.</a:t>
            </a:r>
            <a:endParaRPr lang="ru-RU" sz="2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 descr="http://im7-tub-ua.yandex.net/i?id=1755549-31-72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9" name="AutoShape 6" descr="http://www.planetsforkids.org/images/comet-for-kids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0" name="AutoShape 11" descr="http://img.huyandex.com/FilesPics/huyandex/1182/001/139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1" name="AutoShape 19" descr="http://luxfon.com/large/201203/6217.jpg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2" name="AutoShape 21" descr="http://luxfon.com/large/201203/6217.jpg"/>
          <p:cNvSpPr>
            <a:spLocks noChangeAspect="1" noChangeArrowheads="1"/>
          </p:cNvSpPr>
          <p:nvPr/>
        </p:nvSpPr>
        <p:spPr bwMode="auto">
          <a:xfrm>
            <a:off x="520700" y="3206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3" name="AutoShape 25" descr="http://im3-tub-ua.yandex.net/i?id=77063506-68-72&amp;n=21"/>
          <p:cNvSpPr>
            <a:spLocks noChangeAspect="1" noChangeArrowheads="1"/>
          </p:cNvSpPr>
          <p:nvPr/>
        </p:nvSpPr>
        <p:spPr bwMode="auto">
          <a:xfrm>
            <a:off x="673100" y="4730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224" name="Группа 14"/>
          <p:cNvGrpSpPr>
            <a:grpSpLocks/>
          </p:cNvGrpSpPr>
          <p:nvPr/>
        </p:nvGrpSpPr>
        <p:grpSpPr bwMode="auto">
          <a:xfrm>
            <a:off x="238125" y="334963"/>
            <a:ext cx="8729663" cy="6127750"/>
            <a:chOff x="262082" y="494799"/>
            <a:chExt cx="8728521" cy="6128621"/>
          </a:xfrm>
        </p:grpSpPr>
        <p:pic>
          <p:nvPicPr>
            <p:cNvPr id="5137" name="Picture 17" descr="http://www.proza.ru/pics/2012/04/02/1715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396" y="4338101"/>
              <a:ext cx="4091588" cy="228531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pic>
          <p:nvPicPr>
            <p:cNvPr id="5129" name="Picture 9" descr="http://www.planetsforkids.org/images/comet-for-kids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5869" r="1852"/>
            <a:stretch/>
          </p:blipFill>
          <p:spPr bwMode="auto">
            <a:xfrm>
              <a:off x="307975" y="1844824"/>
              <a:ext cx="2751857" cy="228928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pic>
          <p:nvPicPr>
            <p:cNvPr id="5135" name="Picture 15" descr="http://img.huyandex.com/FilesPics/huyandex/1182/001/139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6380" b="13787"/>
            <a:stretch/>
          </p:blipFill>
          <p:spPr bwMode="auto">
            <a:xfrm>
              <a:off x="3275856" y="1857691"/>
              <a:ext cx="2945558" cy="227642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pic>
          <p:nvPicPr>
            <p:cNvPr id="5143" name="Picture 23" descr="http://im6-tub-ua.yandex.net/i?id=26528297-07-72&amp;n=2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8635" y="4338101"/>
              <a:ext cx="4127947" cy="228531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pic>
          <p:nvPicPr>
            <p:cNvPr id="5147" name="Picture 27" descr="http://im5-tub-ua.yandex.net/i?id=249249763-52-72&amp;n=2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1857691"/>
              <a:ext cx="2455744" cy="227642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9235" name="TextBox 8"/>
            <p:cNvSpPr txBox="1">
              <a:spLocks noChangeArrowheads="1"/>
            </p:cNvSpPr>
            <p:nvPr/>
          </p:nvSpPr>
          <p:spPr bwMode="auto">
            <a:xfrm>
              <a:off x="262082" y="494799"/>
              <a:ext cx="8728521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uk-UA" sz="2800" b="1">
                  <a:latin typeface="Times New Roman" pitchFamily="18" charset="0"/>
                  <a:cs typeface="Times New Roman" pitchFamily="18" charset="0"/>
                </a:rPr>
                <a:t>Назвіть та охарактеризуйте небесні тіла, </a:t>
              </a:r>
            </a:p>
            <a:p>
              <a:pPr algn="ctr"/>
              <a:r>
                <a:rPr lang="uk-UA" sz="2800" b="1">
                  <a:latin typeface="Times New Roman" pitchFamily="18" charset="0"/>
                  <a:cs typeface="Times New Roman" pitchFamily="18" charset="0"/>
                </a:rPr>
                <a:t>зображені  на фото</a:t>
              </a:r>
              <a:endParaRPr lang="ru-RU" sz="3200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20700" y="3511550"/>
            <a:ext cx="33813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3413" y="3421063"/>
            <a:ext cx="338137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24850" y="3421063"/>
            <a:ext cx="3683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1475" y="5919788"/>
            <a:ext cx="636588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34375" y="5919788"/>
            <a:ext cx="3984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0.artflakes.com/artwork/products/250087/poster/250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549275"/>
            <a:ext cx="381635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4" descr="http://www.astrotheme.com/images/hist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549275"/>
            <a:ext cx="375602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84213" y="5732463"/>
            <a:ext cx="76327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Пригадайте, що пов'язує цих учених?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720" y="844393"/>
            <a:ext cx="2294373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shkola.ostriv.in.ua/images/publications/4/819/content/201011160734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844393"/>
            <a:ext cx="3497599" cy="28347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://www.webpark.ru/uploads/gifgen/047bf4cfbf824c0266005e21a9bc95f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7854"/>
          <a:stretch/>
        </p:blipFill>
        <p:spPr bwMode="auto">
          <a:xfrm>
            <a:off x="1651594" y="3667634"/>
            <a:ext cx="2324011" cy="2940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902325" y="3219450"/>
            <a:ext cx="128270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Тіхо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Браге</a:t>
            </a:r>
            <a:endParaRPr lang="ru-RU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11270" name="TextBox 6"/>
          <p:cNvSpPr txBox="1">
            <a:spLocks noChangeArrowheads="1"/>
          </p:cNvSpPr>
          <p:nvPr/>
        </p:nvSpPr>
        <p:spPr bwMode="auto">
          <a:xfrm>
            <a:off x="906463" y="3030538"/>
            <a:ext cx="19065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Галілео Галілей</a:t>
            </a:r>
            <a:endParaRPr lang="ru-RU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738" y="188913"/>
            <a:ext cx="9324975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Який внесок цих вчених в дослідження космосу?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ww.biography.com/imported/images/Biography/Images/Profiles/H/Edwin-Powell-Hubble-9345936-1-4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72788" y="3679094"/>
            <a:ext cx="2898424" cy="28394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92300" y="6164263"/>
            <a:ext cx="17780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Йога́нн Ке́плер</a:t>
            </a:r>
            <a:endParaRPr lang="ru-RU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19850" y="6024563"/>
            <a:ext cx="143351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Едвін </a:t>
            </a:r>
            <a:r>
              <a:rPr lang="uk-UA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Габбл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59.radikal.ru/i166/1103/a9/1a4d204befc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050925"/>
            <a:ext cx="3362325" cy="2522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http://questbusinesssystems.com/25/neil-armstrong-interview-aliens-212.jpg"/>
          <p:cNvPicPr>
            <a:picLocks noChangeAspect="1" noChangeArrowheads="1"/>
          </p:cNvPicPr>
          <p:nvPr/>
        </p:nvPicPr>
        <p:blipFill rotWithShape="1">
          <a:blip r:embed="rId3" cstate="print"/>
          <a:srcRect l="19016" r="3863"/>
          <a:stretch/>
        </p:blipFill>
        <p:spPr bwMode="auto">
          <a:xfrm>
            <a:off x="2700338" y="4005263"/>
            <a:ext cx="3522662" cy="2519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bit.ua/wp-content/uploads/2013/08/F77A1DB8-48C7-4376-B7A6-8ADF31AF638D_mw1024_n_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1050925"/>
            <a:ext cx="3524250" cy="2522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650" y="292100"/>
            <a:ext cx="7772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Що ви можете розповісти за цих космонавтів?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850" y="58738"/>
            <a:ext cx="8496300" cy="6556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Вірю</a:t>
            </a:r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не </a:t>
            </a:r>
            <a:r>
              <a:rPr lang="ru-RU" sz="28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вірю</a:t>
            </a:r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44500" indent="355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		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Знайти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правильні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твердження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Всесвіту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небесні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Простір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небесними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тілами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заповнений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	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рідиною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космічним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пилом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Холодними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небесними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тілами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є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зірки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Колір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зірки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обумовлюється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температурою.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Наша планета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розташована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галактиці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Чумацький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Шлях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 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4663" y="171450"/>
            <a:ext cx="8201025" cy="6738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Незакінчене</a:t>
            </a:r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речення</a:t>
            </a:r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Безмежний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простір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небесними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тілами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газом і 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пилом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називають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Наукові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лабораторії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вивчають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Всесвіт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називають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… 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Невелике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скупчення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зірок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…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Величезне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скупчення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зірок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…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Наука, яка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вивчає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Всесвіт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– …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/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4" name="Picture 2" descr="http://im7-tub-ua.yandex.net/i?id=201669693-43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20432" y="3861048"/>
            <a:ext cx="2304256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388" y="115888"/>
            <a:ext cx="8785225" cy="5910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Виправ</a:t>
            </a:r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помилки</a:t>
            </a:r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Знайти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помилки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твердженнях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виправити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їх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Наука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вивчає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Всесвіт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називається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хімією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Найвищу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температуру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планети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Зорі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рухаються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навколо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планет.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Найближчою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планетою є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Сонце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Блакитним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світяться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зорі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найнижчу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температуру.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354</TotalTime>
  <Words>299</Words>
  <Application>Microsoft Office PowerPoint</Application>
  <PresentationFormat>Экран (4:3)</PresentationFormat>
  <Paragraphs>80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Palatino Linotype</vt:lpstr>
      <vt:lpstr>Arial</vt:lpstr>
      <vt:lpstr>Wingdings</vt:lpstr>
      <vt:lpstr>Calibri</vt:lpstr>
      <vt:lpstr>Times New Roman</vt:lpstr>
      <vt:lpstr>Базовая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Ural SoftPERM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111</cp:lastModifiedBy>
  <cp:revision>26</cp:revision>
  <dcterms:created xsi:type="dcterms:W3CDTF">2014-02-19T04:21:11Z</dcterms:created>
  <dcterms:modified xsi:type="dcterms:W3CDTF">2014-03-17T04:29:23Z</dcterms:modified>
</cp:coreProperties>
</file>