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1" r:id="rId3"/>
    <p:sldId id="260" r:id="rId4"/>
    <p:sldId id="259" r:id="rId5"/>
    <p:sldId id="258" r:id="rId6"/>
    <p:sldId id="262" r:id="rId7"/>
    <p:sldId id="263" r:id="rId8"/>
    <p:sldId id="265" r:id="rId9"/>
    <p:sldId id="264" r:id="rId10"/>
    <p:sldId id="266" r:id="rId11"/>
    <p:sldId id="25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9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E4037C-6B09-436B-BB6C-755EABD4C9B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D4627-6E9B-4D6E-B612-680E22EF939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D4627-6E9B-4D6E-B612-680E22EF9396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1AD3C-DDA9-4232-B7DB-B82530861BB2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D6AF5-32DA-44A7-A970-26543543B6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13AAA-68EC-4E37-8C0F-B2453CF98CC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8FE82-76B5-4F98-B41C-C9AF59A5E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F2865-647E-46C5-AC59-2546A21F2A43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B4F70-8105-4B37-952F-1CAA289E9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F76C6-1889-40B6-9A78-473A0A910B1A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02111-8D68-43A0-B38A-90EF6C065B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0480A-81C5-43AD-8257-7F9AB8A25636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188CC-EC5C-4C3D-9337-2515DDE6E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6AD1E-F14D-4C9C-9903-5C04861C435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19826-BEE5-40D0-9D07-B14C8D372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6460C-6A0A-4A54-96EA-29F4C973F96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E5D91-3F6C-4F55-860E-80B9250DE9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E6946-3495-428F-A389-F69CC418C1BF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4FD9E-FE05-4F6A-8AEC-452D2331FC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D31A0-8AA9-4489-8A41-F265ED141227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D56EE-7EF9-4F31-B078-43B5BB1565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3DA7C-D77B-4036-A5B2-CB72A986DFCC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5A31F-1FA9-44DD-9C35-3189041E2C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D1F29-4B3C-4CD2-9EBE-CF83E9F5D57E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B411A-19FF-4894-BA9E-B0854D4740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046AE4-72CF-4ABD-8E72-4A07A1D23CC7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49C98C-3290-4416-B765-B7A013A09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5" r:id="rId2"/>
    <p:sldLayoutId id="2147483684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5" r:id="rId9"/>
    <p:sldLayoutId id="2147483681" r:id="rId10"/>
    <p:sldLayoutId id="2147483682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78697B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78697B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78697B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78697B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78697B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78697B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78697B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78697B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78697B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78697B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us2.ekabu.ru/50eaa1327efa6e0f39bef5e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010"/>
          <a:stretch/>
        </p:blipFill>
        <p:spPr bwMode="auto">
          <a:xfrm>
            <a:off x="-23398" y="12363"/>
            <a:ext cx="9165789" cy="68743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6629" y="908720"/>
            <a:ext cx="8568952" cy="37856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Небо </a:t>
            </a:r>
            <a:r>
              <a:rPr lang="uk-UA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небесна сфера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6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Дорошенко Ірина Василівна,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3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читель біології і хімії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000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3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загальноосвітньої школи І-ІІІ ступенів № 1</a:t>
            </a:r>
            <a:endParaRPr lang="ru-RU" sz="3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95736" y="476672"/>
            <a:ext cx="5299849" cy="92333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Дякую за увагу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452438" y="692150"/>
            <a:ext cx="7705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/>
          </a:p>
          <a:p>
            <a:endParaRPr lang="uk-UA"/>
          </a:p>
          <a:p>
            <a:endParaRPr lang="uk-UA"/>
          </a:p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52438" y="404813"/>
            <a:ext cx="8512175" cy="594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Література: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Коршевнюк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Т.В. Природознавство: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. для 5-го кл.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./ Т.В.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Коршев-нюк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, В.І. Баштовий; за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заг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. ред. О.Г.  Ярошенко. – К.: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, 2013. – 256 с. 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crosti.ru/picture/448643</a:t>
            </a:r>
            <a:r>
              <a:rPr lang="uk-UA" sz="2400" b="1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http://2krota.ru/lastnews/page/1899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http://demidkovo.ru/tours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all/with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ut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voucher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http://www.npblog.com.ua/index.php/astronomiya/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nebesna-sfera.html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http://crosti.ru/patterns/00/06/d8/8375ebcf74/picture_mirr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8863" y="5157788"/>
            <a:ext cx="1536700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8613" y="0"/>
            <a:ext cx="7848600" cy="6708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з'ясувати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значення поняття «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небесна сфера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знайти відмінності між глобусом і небесною сферою; 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визначити такі точки небесної сфери, як небесний екватор, Південний і Північний полюси, вісь світу, зеніт; 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ознайомитися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із зоряними картами; 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з'ясувати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необхідність вивчення астрономічних явищ, з якими людина зустрічається у повсякденному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житті.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endParaRPr lang="uk-U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zhevsk.ru/forums/icons/forum_pictures/003274/32749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675" y="590550"/>
            <a:ext cx="7304088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79388" y="6176963"/>
            <a:ext cx="88566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Такі кулі дають змогу уявити небесну сферу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npblog.com.ua/images/stories/nebesna_spher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9294" y="260648"/>
            <a:ext cx="4968552" cy="5001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TextBox 1"/>
          <p:cNvSpPr txBox="1">
            <a:spLocks noChangeArrowheads="1"/>
          </p:cNvSpPr>
          <p:nvPr/>
        </p:nvSpPr>
        <p:spPr bwMode="auto">
          <a:xfrm>
            <a:off x="111125" y="4983163"/>
            <a:ext cx="903605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>
                <a:latin typeface="Times New Roman" pitchFamily="18" charset="0"/>
                <a:cs typeface="Times New Roman" pitchFamily="18" charset="0"/>
              </a:rPr>
              <a:t>Небесна сфера – це уявна куля довільного радіуса, на внутрішній поверхні якої нанесені всі зорі саме так, як спостерігач із Землі бачить їх на зоряному небі.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62"/>
          <a:stretch/>
        </p:blipFill>
        <p:spPr bwMode="auto">
          <a:xfrm>
            <a:off x="270647" y="977661"/>
            <a:ext cx="8647346" cy="55611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0825" y="204788"/>
            <a:ext cx="86487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Точки і лінії небесної сфери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1980" r="4549"/>
          <a:stretch>
            <a:fillRect/>
          </a:stretch>
        </p:blipFill>
        <p:spPr bwMode="auto">
          <a:xfrm>
            <a:off x="1835150" y="188913"/>
            <a:ext cx="5329238" cy="556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20638" y="5749925"/>
            <a:ext cx="91440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Точка небесної сфери розташована над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головою спостерігача – зеніт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5563" y="363538"/>
            <a:ext cx="6696075" cy="572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2549525" y="6064250"/>
            <a:ext cx="37433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Зоряна карта 18 століття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 cstate="print"/>
          <a:srcRect l="23586" t="14516" r="6133"/>
          <a:stretch>
            <a:fillRect/>
          </a:stretch>
        </p:blipFill>
        <p:spPr bwMode="auto">
          <a:xfrm>
            <a:off x="1403350" y="277813"/>
            <a:ext cx="6624638" cy="577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2125663" y="6019800"/>
            <a:ext cx="423545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Сучасна карта зоряного неба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800" y="188913"/>
            <a:ext cx="8388350" cy="6554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Самостійна робота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Продовжити речення.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Уявна порожниста куля довільного радіуса, на внутрішню поверхню якої нанесено зорі, –  це…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Точка над головою спостерігача – це …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Уявна вісь, навколо якої обертається небесна сфера, називається …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Точку перетину уявної осі з небесною сферою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називають …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Усе, що знаходиться  на небі постійно  …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Зірка, рух якої майже непомітний протягом усієї ночі, – це…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259</TotalTime>
  <Words>215</Words>
  <Application>Microsoft Office PowerPoint</Application>
  <PresentationFormat>Экран (4:3)</PresentationFormat>
  <Paragraphs>39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Trebuchet MS</vt:lpstr>
      <vt:lpstr>Arial</vt:lpstr>
      <vt:lpstr>Georgia</vt:lpstr>
      <vt:lpstr>Calibri</vt:lpstr>
      <vt:lpstr>Times New Roman</vt:lpstr>
      <vt:lpstr>Wingdings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Ural SoftPERM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25</cp:revision>
  <dcterms:created xsi:type="dcterms:W3CDTF">2013-12-29T04:29:00Z</dcterms:created>
  <dcterms:modified xsi:type="dcterms:W3CDTF">2014-03-17T02:28:36Z</dcterms:modified>
</cp:coreProperties>
</file>