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6" r:id="rId3"/>
    <p:sldId id="256" r:id="rId4"/>
    <p:sldId id="257" r:id="rId5"/>
    <p:sldId id="260" r:id="rId6"/>
    <p:sldId id="261" r:id="rId7"/>
    <p:sldId id="264" r:id="rId8"/>
    <p:sldId id="262" r:id="rId9"/>
    <p:sldId id="263" r:id="rId10"/>
    <p:sldId id="265" r:id="rId11"/>
    <p:sldId id="25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0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835CC-C410-4C92-9957-37C73F471C50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C72FF-E5F3-4BB2-ACA1-3D3687FB2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E2CF1-771F-48A4-A336-88C8175884C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2874C-475E-48E0-BB64-9C4DA88E6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E5CC0-6B84-4DCD-A3D5-367BBDC3A63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4742-428C-42F2-9DBE-DBCF77F85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E121D-332D-40D9-AFCC-380BB775A75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D1CD9-D0A6-4523-8853-C46C533D3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E7433-0186-4160-9D4D-91F9E995819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90C66-1945-462B-8894-9D55C4032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CD527-C341-4012-A89B-673FCB97DEF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4ABE8-FFF9-4CFF-809A-C4AF0D172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06787-7811-4654-916B-EEFE703CA17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802A5-386B-4DB3-B743-62F0430DF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9D67-CF76-4068-9273-4D63F0045C9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1CE6-6AE1-4AC7-ADBA-86999AB17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E505D-BFA2-4434-90CC-536411B9B85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D70A-C45D-42F8-A0A3-EDE82533D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1819C-7D0F-492B-9ED2-7E9D8B52C95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8069B-BA70-4E4D-BC8D-007711ADF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520B7-61F7-4315-9BAF-AB9C1CFE869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82018-5431-4DC7-A2B2-23F330CFF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A6F8BE-77A4-4B7C-B025-6BF489B6E38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559D55-4CAF-4B34-AB23-2D872AF80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73" r:id="rId2"/>
    <p:sldLayoutId id="2147483782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83" r:id="rId9"/>
    <p:sldLayoutId id="2147483779" r:id="rId10"/>
    <p:sldLayoutId id="2147483780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http://image.slidesharecdn.com/random-110609135651-phpapp02/95/slide-4-728.jpg?cb=1307645875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look.com.ua/pic/201209/640x480/look.com.ua-43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7372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327" y="443568"/>
            <a:ext cx="8928992" cy="6801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</a:t>
            </a:r>
            <a:r>
              <a:rPr lang="uk-U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світила.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Видимі рухи небесних світил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</a:t>
            </a: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Василівна,</a:t>
            </a:r>
            <a:endParaRPr lang="uk-UA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</a:t>
            </a: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школи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№ 1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0025" y="0"/>
            <a:ext cx="5184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427904" y="5805264"/>
            <a:ext cx="339535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Front"/>
              <a:lightRig rig="threePt" dir="t"/>
            </a:scene3d>
          </a:bodyPr>
          <a:lstStyle/>
          <a:p>
            <a:pPr algn="ctr">
              <a:defRPr/>
            </a:pP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за увагу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611188" y="1125538"/>
            <a:ext cx="7921625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Т.В. Природознавство: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5-го 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В.І. Баштовий; за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2013. – 256 с. </a:t>
            </a:r>
          </a:p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http://oboi-dlja-stola.ru/cat/54/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newest-1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www.fonstola.ru/download/51603/1024x600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www.google.com.ua/www.astroosvita.kiev.ua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www.mukachevo.net/UA/News/view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nlo-ru.com/forum/viewtopic.php?f=14&amp;t=313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390525" y="404813"/>
            <a:ext cx="8640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476250"/>
            <a:ext cx="8064500" cy="5264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дізнатися, що таке зоря, планета та малі небесні тіла;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знайти спільне і відмінне між небесними тілами;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удосконалювати вміння працювати з картою зоряного неба.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1.goodfon.com/wallpaper/previews-middle/1107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6" b="10741"/>
          <a:stretch/>
        </p:blipFill>
        <p:spPr bwMode="auto">
          <a:xfrm>
            <a:off x="0" y="0"/>
            <a:ext cx="9144000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175" y="5373688"/>
            <a:ext cx="91408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Зоря – розжарене небесне тіло, що випромінює 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світло і тепло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astroosvita.kiev.ua/infoteka/articles/articles_photo/kvak-2013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988" y="332656"/>
            <a:ext cx="8888748" cy="4540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134938" y="4724400"/>
            <a:ext cx="8888412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Сузір'я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взаємне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розташування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якусь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фігуру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контур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4.bp.blogspot.com/-aCK_J1RplLQ/ULY8yu5i18I/AAAAAAAAAAw/65vKfKc7pdk/s1600/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4" t="2862" r="2067" b="6716"/>
          <a:stretch/>
        </p:blipFill>
        <p:spPr bwMode="auto">
          <a:xfrm>
            <a:off x="107504" y="116633"/>
            <a:ext cx="8907743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31763" y="5084763"/>
            <a:ext cx="88931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Планети – це небесні тіла, які рухаються навколо Сонця</a:t>
            </a:r>
          </a:p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 по своїх орбітах і не випромінюють світло, </a:t>
            </a:r>
          </a:p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а лише його відбивають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notdenizi.com/wp-content/uploads/genel-kultur/2012-de-neler-olacak_71058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80"/>
          <a:stretch/>
        </p:blipFill>
        <p:spPr bwMode="auto">
          <a:xfrm>
            <a:off x="179512" y="116632"/>
            <a:ext cx="8805224" cy="554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79388" y="5891213"/>
            <a:ext cx="8805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Times New Roman" pitchFamily="18" charset="0"/>
                <a:cs typeface="Times New Roman" pitchFamily="18" charset="0"/>
              </a:rPr>
              <a:t>Супутники – небесні тіла, які обертаються навколо планет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outerspaceuniverse.org/media/halleys-come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36" b="11519"/>
          <a:stretch/>
        </p:blipFill>
        <p:spPr bwMode="auto">
          <a:xfrm>
            <a:off x="228624" y="404664"/>
            <a:ext cx="8886843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207963" y="4581525"/>
            <a:ext cx="86550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Комета – мале тіло сонячної системи, яке обертається навколо Сонця по дуже витягнутій орбіті. За часів Київської Русі вона отримала назву «хвостата зірка».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29.fastpic.ru/big/2012/0310/07/1a0b7d0d55a8a984ddec21dc8c7f9d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550" y="188640"/>
            <a:ext cx="8692930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325438" y="5072063"/>
            <a:ext cx="85677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>
                <a:latin typeface="Times New Roman" pitchFamily="18" charset="0"/>
                <a:cs typeface="Times New Roman" pitchFamily="18" charset="0"/>
              </a:rPr>
              <a:t>Астероїди – малі планети, які обертаються навколо Сонця, у давнину їх ще називали планетоходами.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Рисунок 3" descr="http://image.slidesharecdn.com/random-110609135651-phpapp02/95/slide-4-728.jpg?cb=1307645875"/>
          <p:cNvPicPr>
            <a:picLocks noChangeAspect="1" noChangeArrowheads="1"/>
          </p:cNvPicPr>
          <p:nvPr/>
        </p:nvPicPr>
        <p:blipFill>
          <a:blip r:embed="rId3" r:link="rId4" cstate="print"/>
          <a:srcRect l="61842" t="28822" r="6390" b="35088"/>
          <a:stretch>
            <a:fillRect/>
          </a:stretch>
        </p:blipFill>
        <p:spPr bwMode="auto">
          <a:xfrm>
            <a:off x="207963" y="2536825"/>
            <a:ext cx="2514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atic.environmentalgraffiti.com/sites/default/files/images/http-inlinethumb53.webshots.com-42100-2322585740104181437S600x600Q8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809"/>
          <a:stretch/>
        </p:blipFill>
        <p:spPr bwMode="auto">
          <a:xfrm>
            <a:off x="151352" y="83693"/>
            <a:ext cx="8813136" cy="37773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182563" y="4221163"/>
            <a:ext cx="88122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Найбільший метеорит, знайдений в Африці в Намібії в 1920 році, отримав свою назву «Гоба». Зараз метеорит важить 60 тонн (був 66 т). Метеорит – це метеороїд, що не згорів у повітряній оболонці Землі і впав на її поверхню.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401</TotalTime>
  <Words>285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Trebuchet MS</vt:lpstr>
      <vt:lpstr>Arial</vt:lpstr>
      <vt:lpstr>Georgia</vt:lpstr>
      <vt:lpstr>Calibri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21</cp:revision>
  <dcterms:created xsi:type="dcterms:W3CDTF">2014-01-07T06:06:26Z</dcterms:created>
  <dcterms:modified xsi:type="dcterms:W3CDTF">2014-03-17T02:39:26Z</dcterms:modified>
</cp:coreProperties>
</file>