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57" r:id="rId4"/>
    <p:sldId id="259" r:id="rId5"/>
    <p:sldId id="260" r:id="rId6"/>
    <p:sldId id="261" r:id="rId7"/>
    <p:sldId id="263" r:id="rId8"/>
    <p:sldId id="258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35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E80C8-34F6-40C9-99FF-1EF2C1EF2FDA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8E104-EBAC-458C-A870-7B149D3B4D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50B636-C9CB-4AF8-B1F6-B4A400E37DF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44432-F443-4CAE-B20E-BD64781141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252D35-8FAF-445F-B040-4F8D958FED41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B53D8-E0AC-4F76-B54D-E52B379277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5AC5E-3426-4A5F-9782-5E9987ABC094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00C73A-4886-49D2-BD34-09BD0673B3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7FF93-79DC-4E2D-B6BE-7B076D55609D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1F04F-CFDB-44FC-A70B-2FC8A32139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D2F79-A6D4-40C2-8A7C-70973A1A7D83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8A67E-1A08-4C4F-8BC2-3DA8F31D28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69D838-2AE0-45ED-8F5F-D55A7E472475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7E9CB-B403-4CBC-B6D8-894C63F339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0DC60E-639A-4DD9-83F3-3B6A23D06756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DA6D5-6353-47EF-A468-5A47609D39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4F3ADD-B370-4856-9516-EE8548C949E7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5F527-41A3-46BC-A755-E94E3C5B24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39F5E-E36B-44B7-8ECB-9BC9FB75A068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9DAF5-D3F3-42F0-A251-056DC643E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1E005-C4D6-4099-881E-1287B40B0E50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7896AF-48A8-47A2-928A-96E9E5C00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C23F033C-D680-4862-BA8D-265663D44F49}" type="datetimeFigureOut">
              <a:rPr lang="ru-RU"/>
              <a:pPr>
                <a:defRPr/>
              </a:pPr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AE796DB3-1F0C-4FEC-9B46-D9B8088CC9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31" r:id="rId2"/>
    <p:sldLayoutId id="2147483740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41" r:id="rId9"/>
    <p:sldLayoutId id="2147483737" r:id="rId10"/>
    <p:sldLayoutId id="2147483738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eaLnBrk="0" fontAlgn="base" hangingPunct="0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eaLnBrk="0" fontAlgn="base" hangingPunct="0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олнц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01" y="73728"/>
            <a:ext cx="9075305" cy="68064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14288" y="66675"/>
            <a:ext cx="9113838" cy="74787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Сонце</a:t>
            </a:r>
            <a:endParaRPr lang="ru-RU" sz="5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uk-UA" sz="6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6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Дорошенко Ірина 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Василівна,</a:t>
            </a:r>
            <a:endParaRPr lang="uk-U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біології і хімії </a:t>
            </a:r>
          </a:p>
          <a:p>
            <a:pPr algn="ctr">
              <a:defRPr/>
            </a:pPr>
            <a:r>
              <a:rPr lang="uk-UA" sz="24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Маньківської</a:t>
            </a:r>
            <a:r>
              <a:rPr lang="uk-U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загальноосвітньої школи І-ІІІ ступенів № 1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238" y="404813"/>
            <a:ext cx="8424862" cy="50466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розширити уявлення про природу зір на прикладі Сонця;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з'ясувати розміри Сонця порівняно з планетою Земля;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визначити відстань від Сонця до Землі та порівняти її з земними довжинами;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v"/>
              <a:defRPr/>
            </a:pP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>визначити значення плям на Сонці.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8900" y="5373688"/>
            <a:ext cx="8875713" cy="1306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Діаметр Сонця у 109 разів більший за діаметр 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Землі і становить 1 392 000 км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68"/>
          <a:stretch/>
        </p:blipFill>
        <p:spPr bwMode="auto">
          <a:xfrm>
            <a:off x="180058" y="92937"/>
            <a:ext cx="8804294" cy="55446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95"/>
          <a:stretch/>
        </p:blipFill>
        <p:spPr bwMode="auto">
          <a:xfrm>
            <a:off x="251519" y="188640"/>
            <a:ext cx="8687577" cy="54006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388" y="5589588"/>
            <a:ext cx="8759825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Промінь світла від Сонця до Землі </a:t>
            </a: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досягає</a:t>
            </a:r>
          </a:p>
          <a:p>
            <a:pPr algn="ctr"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8 хвилин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bm.img.com.ua/berlin/storage/orig/7/54/e62aeb4ec48a6b4f5be43d8f8b51154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372"/>
            <a:ext cx="8784976" cy="4889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4724400"/>
            <a:ext cx="9144000" cy="1954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поверхні Сонця температура становить 6000 градусів, а з наближенням до центру зростає і </a:t>
            </a: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сягає</a:t>
            </a:r>
          </a:p>
          <a:p>
            <a:pPr algn="ctr">
              <a:lnSpc>
                <a:spcPct val="150000"/>
              </a:lnSpc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15 мільйонів градусів.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2" name="Picture 4" descr="Пятна на Солнце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0819"/>
            <a:ext cx="8712967" cy="54347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0" y="5445125"/>
            <a:ext cx="9144000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Ще Галілео Галілей, вивчаючи Сонце за допомогою телескопа, помітив на ньому плями.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5301208"/>
            <a:ext cx="8856984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Дякую</a:t>
            </a:r>
            <a:r>
              <a:rPr lang="ru-RU" sz="4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sz="4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увагу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s004.radikal.ru/i206/1209/08/7dbe3e266a6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7446" y="476672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188" y="1196975"/>
            <a:ext cx="8208962" cy="46783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6700" indent="-266700">
              <a:lnSpc>
                <a:spcPct val="200000"/>
              </a:lnSpc>
              <a:buFontTx/>
              <a:buAutoNum type="arabicPeriod"/>
              <a:defRPr/>
            </a:pPr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Коршевнюк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Т.В. Природознавство: </a:t>
            </a:r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підруч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для 5-го кл. </a:t>
            </a:r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./ Т.В. </a:t>
            </a:r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Коршевнюк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В.І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Баштовий; за </a:t>
            </a:r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заг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ред. О.Г.  Ярошенко. – К.: </a:t>
            </a:r>
            <a:r>
              <a:rPr lang="uk-UA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Генеза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2013. – 256 с. </a:t>
            </a:r>
          </a:p>
          <a:p>
            <a:pPr marL="266700" indent="-266700">
              <a:lnSpc>
                <a:spcPct val="200000"/>
              </a:lnSpc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://galleryhd.ucoz.com/photo/planety/solnce_i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_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zemlja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10-0-842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www.anywalls.com/download/2248/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366x768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200000"/>
              </a:lnSpc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dubovka.com.ua/2012/09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200000"/>
              </a:lnSpc>
              <a:defRPr/>
            </a:pP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http://</a:t>
            </a:r>
            <a:r>
              <a: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picnewsday.ru/key/kosmos/page/3</a:t>
            </a:r>
            <a:r>
              <a:rPr lang="uk-UA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19063" y="346075"/>
            <a:ext cx="88566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Використана література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111</TotalTime>
  <Words>197</Words>
  <Application>Microsoft Office PowerPoint</Application>
  <PresentationFormat>Экран (4:3)</PresentationFormat>
  <Paragraphs>29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Calibri</vt:lpstr>
      <vt:lpstr>Arial</vt:lpstr>
      <vt:lpstr>Trebuchet MS</vt:lpstr>
      <vt:lpstr>Georgia</vt:lpstr>
      <vt:lpstr>Times New Roman</vt:lpstr>
      <vt:lpstr>Wingdings</vt:lpstr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Ural SoftPERM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111</dc:creator>
  <cp:lastModifiedBy>111</cp:lastModifiedBy>
  <cp:revision>12</cp:revision>
  <dcterms:created xsi:type="dcterms:W3CDTF">2014-01-07T18:20:28Z</dcterms:created>
  <dcterms:modified xsi:type="dcterms:W3CDTF">2014-03-17T03:07:42Z</dcterms:modified>
</cp:coreProperties>
</file>