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  <p:sldId id="258" r:id="rId4"/>
    <p:sldId id="256" r:id="rId5"/>
    <p:sldId id="259" r:id="rId6"/>
    <p:sldId id="261" r:id="rId7"/>
    <p:sldId id="263" r:id="rId8"/>
    <p:sldId id="257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710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F82BC-1200-4B3E-9B6D-3E04FE1936F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7CD2C-7048-489B-BC44-1FDE6B86F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CCD3-1D5B-4D65-9362-8730CB03672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AA21-33EB-43BE-94DC-F0F4206DE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F8833-9F34-49B2-8522-C21FA712279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EF76E-4212-4BE8-99F9-DBC343878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907-2A6B-4162-823F-6761813BBAC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825E0-1E08-479A-8F37-0594B1D99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7C21E-990E-411D-B425-3C62DC09A80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3AD7C-F9D6-4A15-9CEE-2D4C15866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53DD5-5017-4490-88F1-780767EF8F9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D05F-C1B1-4C22-AB5A-7F1F0B0BE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6F594-1427-4D2F-8F97-23E754B0C71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4F030-73C9-4655-B252-ED869B4B3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448A-5D2D-4623-806F-91F2E2600D2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D06C3-04D5-4E27-8555-2B8770469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1B21B-7AC2-4984-B54C-857D40D65C9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9B406-40D2-457D-8393-605F03A04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1DA9C-2AF9-4A3D-B39D-AF310C82D80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91AD-0087-4F97-AB44-4EAD35B6D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63E59-84A4-4269-8A03-EA7F47D86AF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DE439-1980-4857-AE24-AB7D05DE2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324B456-70F7-4CC6-8DFB-53B3E56CFD6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812C1B54-A307-45BD-BE48-3CCE7E6F2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31" r:id="rId2"/>
    <p:sldLayoutId id="2147483740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41" r:id="rId9"/>
    <p:sldLayoutId id="2147483737" r:id="rId10"/>
    <p:sldLayoutId id="214748373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19.gulfup.com/2012-05-21/1337628234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54" y="108670"/>
            <a:ext cx="8894241" cy="6632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188" y="517525"/>
            <a:ext cx="7993062" cy="634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Сонячна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Василівна,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ступенів № 1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476250"/>
            <a:ext cx="8208962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дізнатися про будову Сонячної системи, її розміри;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визначити планети земної групи та планети-гіганти;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з'ясувати тривалість року на планетах;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встановити, 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 чого залежить температура на планетах.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epochtimes.ru/images/stories/06/science2011/178_24_01_2012obzo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42"/>
          <a:stretch/>
        </p:blipFill>
        <p:spPr bwMode="auto">
          <a:xfrm>
            <a:off x="128757" y="155671"/>
            <a:ext cx="8835732" cy="4713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88" y="4789488"/>
            <a:ext cx="9015412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Сонячна система –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планетарна система, утворена центральною зорею Сонцем і всіма небесними тілами, що рухаються навколо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нього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4"/>
          <a:stretch/>
        </p:blipFill>
        <p:spPr bwMode="auto">
          <a:xfrm>
            <a:off x="0" y="56216"/>
            <a:ext cx="9144000" cy="6801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4581128"/>
            <a:ext cx="3960440" cy="168507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003">
            <a:schemeClr val="lt1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        До планет-гігантів належать Юпітер, Сатурн, Уран, Нептун. 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        Земля – п’ята за розмірами планета Сонячної системи.</a:t>
            </a:r>
          </a:p>
          <a:p>
            <a:pPr>
              <a:lnSpc>
                <a:spcPct val="115000"/>
              </a:lnSpc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794"/>
          <a:stretch/>
        </p:blipFill>
        <p:spPr bwMode="auto">
          <a:xfrm>
            <a:off x="107504" y="116633"/>
            <a:ext cx="8928992" cy="4824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0825" y="4941888"/>
            <a:ext cx="8497888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Повний оберт Землі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навколо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Сонця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земним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роком, він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триває 365,25 доби. Чим далі від Сонця знаходиться планета, тим довше на ній триває рік.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hotojournal.jpl.nasa.gov/jpegMod/PIA11800_mode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42" y="242276"/>
            <a:ext cx="8928992" cy="5058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8525" y="277813"/>
            <a:ext cx="9588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Нептун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7638" y="919163"/>
            <a:ext cx="7127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Уран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1500" y="3068638"/>
            <a:ext cx="12017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Меркурій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638" y="5300663"/>
            <a:ext cx="87137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Температура на Меркурії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 +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430˚С. На найбільш віддалених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планетах,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Нептуні та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Урані,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вона не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досягає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-200˚С.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01.chitalnya.ru/upload2/789/7387299779802561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472608" cy="5190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850" y="5392738"/>
            <a:ext cx="8640763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8300" y="866775"/>
            <a:ext cx="8353425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Т.В. Природознавство: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для 5-го кл.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В.І. </a:t>
            </a:r>
            <a:r>
              <a:rPr lang="uk-UA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Башто-вий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за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2013. – 256 с.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http://firtka.if.ua/?action=show&amp;type=10&amp;page=2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http://neopozn.com/astrologiya/228-uchenye-obnaruzhili-novye-sledy-massivnogo-obekta-v-kosmose.html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http://whisperingsahoyx.blogspot.com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http://vkurse.ua/ua/technology/u-solnechnoy-sistemy-est-bratya.html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413" y="333375"/>
            <a:ext cx="88392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364</TotalTime>
  <Words>218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Arial</vt:lpstr>
      <vt:lpstr>Trebuchet MS</vt:lpstr>
      <vt:lpstr>Georgia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15</cp:revision>
  <dcterms:created xsi:type="dcterms:W3CDTF">2014-01-08T15:39:24Z</dcterms:created>
  <dcterms:modified xsi:type="dcterms:W3CDTF">2014-03-17T03:36:25Z</dcterms:modified>
</cp:coreProperties>
</file>