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6" r:id="rId3"/>
    <p:sldId id="257" r:id="rId4"/>
    <p:sldId id="258" r:id="rId5"/>
    <p:sldId id="259" r:id="rId6"/>
    <p:sldId id="261" r:id="rId7"/>
    <p:sldId id="262" r:id="rId8"/>
    <p:sldId id="267" r:id="rId9"/>
    <p:sldId id="263" r:id="rId10"/>
    <p:sldId id="264" r:id="rId11"/>
    <p:sldId id="265" r:id="rId12"/>
    <p:sldId id="268" r:id="rId13"/>
    <p:sldId id="26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870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D55FA7-B374-4762-8B12-9F4C702226A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5827244-B34F-4EE9-BDE9-61A54E429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9BE733-42D1-46AF-B495-F546B87AAB8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9FD47A-9D9F-45CA-9EB8-A8AC8424A657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23D5F-079C-4F34-AE11-0CB47AD821A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21618-6F04-4A5C-987A-D3C392E11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88C1C-AA1C-4E5A-8B33-015CD2F1514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1FC83-FA65-40D3-AFFF-4B90AD058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AC0BA-F687-4E27-86D7-6CAE2BB77C32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D94D5-4578-47A0-9935-A91216616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3BB9-C7CC-4105-91FF-15AD9B6DDF0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2D7D3-5569-4E5A-9B98-716090E1F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D598C-A7FE-4F22-BB08-C37B2B77E14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C8A01-5AC4-4E0C-AFBA-6C0A507BC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B750-87DA-43F0-9A4B-316CD5B4F80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E7EA6-83DA-4ABF-A7BD-221791087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EA233-3403-4445-AF66-51835F4E29A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58C9A-894C-415E-9496-79DDE3D21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398C5-CDC7-4D9A-9B86-4290387F479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C9350-46F4-4624-9AB9-808FF7E25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421A8-61E2-42EC-AAA3-D9FEE365FDC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D2B61-145D-4D58-8116-D99845E02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F2EAE-EE5B-42B1-934F-9AD521723DB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41AB-212A-4B12-80B0-66DCB9968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ABDE3-2122-4408-85BC-152818E88F7D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393C5-FCC6-46DB-A47F-667CDA270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508989-2D33-49B9-BFD1-95111259923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12AC70-41E0-476A-BD35-7E383E71F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9" r:id="rId2"/>
    <p:sldLayoutId id="2147483768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9" r:id="rId9"/>
    <p:sldLayoutId id="2147483765" r:id="rId10"/>
    <p:sldLayoutId id="214748376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oza.ru/pics/2013/03/24/13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142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0825" y="350838"/>
            <a:ext cx="8713788" cy="6616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планетні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Відмінності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планетами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Дорошенко Ірина Василівна,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 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№ 1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3.bp.blogspot.com/_Sf64GzFavXc/S_LQSE-miQI/AAAAAAAABsI/_keRfnXkUmo/s1600/Ur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67" y="107552"/>
            <a:ext cx="8919324" cy="5067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475" y="4797425"/>
            <a:ext cx="9036050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450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Уран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третя за діаметром і четверта за масою планета Сонячної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системи з кількома десятками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супутників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Рік тут триває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майже 84 земних роки, а доба – близько 17 годин.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207.imageshack.us/img207/2439/335948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692"/>
            <a:ext cx="5544616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7800" y="4652963"/>
            <a:ext cx="8964613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Нептун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відкритий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у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столітті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французом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Левер’є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розрахунків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користується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наука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астрономія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тут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триває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164,8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земних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роки, 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16 годин.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tat20.privet.ru/lr/0c038c5f72c366f7ddfc89d65de3e4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4160" y="404663"/>
            <a:ext cx="4870127" cy="5409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3063" y="5815013"/>
            <a:ext cx="871220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252413" y="595313"/>
            <a:ext cx="8907462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1. Коршевнюк Т.В. Природознавство: підруч. для 5-го кл. загальноосвіт. навч. закл./ Т.В. Коршевнюк, В.І. Баштовий; за заг. ред. О.Г.  Ярошенко. – К.: Генеза, 2013. – 256 с. </a:t>
            </a: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uk-UA" sz="1900" b="1">
                <a:latin typeface="Times New Roman" pitchFamily="18" charset="0"/>
                <a:cs typeface="Times New Roman" pitchFamily="18" charset="0"/>
              </a:rPr>
              <a:t>картинки.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cc/</a:t>
            </a:r>
            <a:r>
              <a:rPr lang="uk-UA" sz="1900" b="1">
                <a:latin typeface="Times New Roman" pitchFamily="18" charset="0"/>
                <a:cs typeface="Times New Roman" pitchFamily="18" charset="0"/>
              </a:rPr>
              <a:t>планеты-обои-и-картинки-для-компьютера</a:t>
            </a: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http://plate-tectonic.narod.ru/venera1photoalbum.html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http://hypescience.com/wp-content/uploads/2010/08/terragde.jpg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http://vizitportal.ru/news/solnechnaja_sistema_mars/2012-09-18-631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http://www.youngplanet.ru/Earth/003/29.htm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http://skybox.org.ua/saturn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http://900igr.net/kartinki/kosmos-gorod-transport/Kosmos-Solntse-2.files/071</a:t>
            </a:r>
            <a:r>
              <a:rPr lang="uk-UA" sz="19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Predpolagaemyj-pejzazh-na-Titane-samom-bolshom-i-zagadochnom-sputnike.html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http://900igr.net/kartinki/kosmos-gorod-transport/Kosmos-Solntse-2.files/073-Uran.html</a:t>
            </a:r>
            <a:endParaRPr lang="uk-UA" sz="19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1900" b="1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1900" b="1">
                <a:latin typeface="Times New Roman" pitchFamily="18" charset="0"/>
                <a:cs typeface="Times New Roman" pitchFamily="18" charset="0"/>
              </a:rPr>
              <a:t>http://www.liveinternet.ru/users/nolina/post232650348/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388" y="93663"/>
            <a:ext cx="89646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650" y="404813"/>
            <a:ext cx="7848600" cy="5140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3200" b="1" u="sng" dirty="0">
                <a:latin typeface="Times New Roman" pitchFamily="18" charset="0"/>
                <a:cs typeface="Times New Roman" pitchFamily="18" charset="0"/>
              </a:rPr>
              <a:t>Завдання: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визначити, яка відмінність між зорями та  планетами;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знайти відмінності між  планетами Сонячної системи;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з'ясувати, від чого залежить тривалість року та доби на різних планетах.</a:t>
            </a:r>
          </a:p>
          <a:p>
            <a:pPr marL="457200" indent="-457200">
              <a:buFont typeface="Wingdings" pitchFamily="2" charset="2"/>
              <a:buChar char="v"/>
              <a:defRPr/>
            </a:pP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Меркурі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997"/>
            <a:ext cx="5473911" cy="4882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3525" y="5013325"/>
            <a:ext cx="8858250" cy="1216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Уся поверхня Меркурія вкрита величезними ямами, заглибинами –  це сліди від ударів метеоритів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86413" y="390525"/>
            <a:ext cx="3527425" cy="46434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Меркурій –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найближча планета до Сонця.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Тривалість року на ній – 88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земних днів, 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доби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176 земних днів. 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Температура тут 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коливається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 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-200˚С вночі до +400˚С вдень.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te-tectonic.narod.ru/venus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649765"/>
            <a:ext cx="4968554" cy="4795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68888" y="277813"/>
            <a:ext cx="3995737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Венера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постійно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оповита густими хмарами.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Температура і вдень, і вночі на ній сягає + 450˚С. На планеті немає води, кисню – практично теж. Тривалість доби на Венері становить 117 земних діб,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року – 225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земних діб.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5541963"/>
            <a:ext cx="8856662" cy="1133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Навколо Сонця по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орбіті вона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рухається зі швидкістю 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км/год.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hypescience.com/wp-content/uploads/2010/08/terrag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88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850" y="5949950"/>
            <a:ext cx="18002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Земля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izitportal.ru/_nw/6/27733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054" y="410131"/>
            <a:ext cx="5608945" cy="4398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84850" y="254000"/>
            <a:ext cx="3214688" cy="471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Марса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обертаються два природні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супутники – 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Фобос і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Деймос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Рік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тут триває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687 діб. Температура на Марсі коливається від -70˚С до +20˚С.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2563" y="4927600"/>
            <a:ext cx="8856662" cy="1755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45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ньому є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повітряна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оболонка, рельєф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представлений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глибокими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каньйонами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гігантськими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вулканами та великими 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пустелями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 descr="http://image.slidesharecdn.com/10-130411084540-phpapp02/95/slide-3-638.jpg?cb=136568799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96" t="48126" r="49185" b="12028"/>
          <a:stretch/>
        </p:blipFill>
        <p:spPr bwMode="auto">
          <a:xfrm>
            <a:off x="400708" y="3088538"/>
            <a:ext cx="1876411" cy="1395461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http://image.slidesharecdn.com/10-130411084540-phpapp02/95/slide-3-638.jpg?cb=136568799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741" t="49902" r="3555" b="12028"/>
          <a:stretch/>
        </p:blipFill>
        <p:spPr bwMode="auto">
          <a:xfrm>
            <a:off x="3977359" y="3084773"/>
            <a:ext cx="1824479" cy="1386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247" name="TextBox 3"/>
          <p:cNvSpPr txBox="1">
            <a:spLocks noChangeArrowheads="1"/>
          </p:cNvSpPr>
          <p:nvPr/>
        </p:nvSpPr>
        <p:spPr bwMode="auto">
          <a:xfrm>
            <a:off x="773113" y="4276725"/>
            <a:ext cx="828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Фобос</a:t>
            </a:r>
          </a:p>
        </p:txBody>
      </p:sp>
      <p:sp>
        <p:nvSpPr>
          <p:cNvPr id="10248" name="TextBox 7"/>
          <p:cNvSpPr txBox="1">
            <a:spLocks noChangeArrowheads="1"/>
          </p:cNvSpPr>
          <p:nvPr/>
        </p:nvSpPr>
        <p:spPr bwMode="auto">
          <a:xfrm>
            <a:off x="4284663" y="4287838"/>
            <a:ext cx="1211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Деймос</a:t>
            </a:r>
            <a:r>
              <a:rPr lang="ru-RU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gallery.icf.org.ru/d/19470-2/aa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8450" y="116633"/>
            <a:ext cx="5696038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7325" y="128588"/>
            <a:ext cx="3195638" cy="4643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45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Юпітер –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найбільша планета Сонячної системи, її маса в 2,5 рази більша за масу всіх її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планет,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разом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узятих.</a:t>
            </a:r>
          </a:p>
          <a:p>
            <a:pPr indent="4445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Відомо, що у Юпітера є 16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7325" y="4819650"/>
            <a:ext cx="8589963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супутників. Рік 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тут триває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земних років, а доба – 10 годин. Температура на Юпітері становить -140˚С.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http://image.slidesharecdn.com/10-130411084540-phpapp02/95/slide-5-638.jpg?cb=1365687999"/>
          <p:cNvPicPr>
            <a:picLocks noChangeAspect="1" noChangeArrowheads="1"/>
          </p:cNvPicPr>
          <p:nvPr/>
        </p:nvPicPr>
        <p:blipFill>
          <a:blip r:embed="rId2" cstate="print"/>
          <a:srcRect l="28296" t="45760" r="31113" b="2756"/>
          <a:stretch>
            <a:fillRect/>
          </a:stretch>
        </p:blipFill>
        <p:spPr bwMode="auto">
          <a:xfrm>
            <a:off x="2073275" y="236538"/>
            <a:ext cx="5451475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3038" y="4868863"/>
            <a:ext cx="8815387" cy="16875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Чотири найбільші супутники Юпітера: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Іо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Європа,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Ганімед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Каллісто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відкрив Галілей за допомогою свого телескопа, тому їх називають Галілеєві супутники.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1.liveinternet.ru/images/attach/b/4/104/626/104626443_satur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508" y="116632"/>
            <a:ext cx="5184576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43550" y="146050"/>
            <a:ext cx="3600450" cy="6370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45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Сатурн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друга за величиною планета Сонячної системи. Навколо нього обертається 62 відомі нині супутники. Найбільший серед них – Титан.</a:t>
            </a:r>
          </a:p>
          <a:p>
            <a:pPr indent="4445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Сатурні триває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годин,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рік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майже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 земних років.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Предполагаемый пейзаж на Титане – самом большом и загадочном спутнике Сатурна.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62" t="56439" r="8022"/>
          <a:stretch/>
        </p:blipFill>
        <p:spPr bwMode="auto">
          <a:xfrm>
            <a:off x="143508" y="4922384"/>
            <a:ext cx="5184576" cy="1935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975" y="6226175"/>
            <a:ext cx="27543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Пейзажі на Титані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296</TotalTime>
  <Words>452</Words>
  <Application>Microsoft Office PowerPoint</Application>
  <PresentationFormat>Экран (4:3)</PresentationFormat>
  <Paragraphs>49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Trebuchet MS</vt:lpstr>
      <vt:lpstr>Arial</vt:lpstr>
      <vt:lpstr>Georgia</vt:lpstr>
      <vt:lpstr>Calibri</vt:lpstr>
      <vt:lpstr>Times New Roman</vt:lpstr>
      <vt:lpstr>Wingdings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26</cp:revision>
  <dcterms:created xsi:type="dcterms:W3CDTF">2014-01-08T17:14:38Z</dcterms:created>
  <dcterms:modified xsi:type="dcterms:W3CDTF">2014-03-17T03:40:16Z</dcterms:modified>
</cp:coreProperties>
</file>