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57" r:id="rId4"/>
    <p:sldId id="258" r:id="rId5"/>
    <p:sldId id="259" r:id="rId6"/>
    <p:sldId id="261" r:id="rId7"/>
    <p:sldId id="262" r:id="rId8"/>
    <p:sldId id="263" r:id="rId9"/>
    <p:sldId id="266" r:id="rId10"/>
    <p:sldId id="264" r:id="rId11"/>
    <p:sldId id="267" r:id="rId12"/>
    <p:sldId id="268" r:id="rId13"/>
    <p:sldId id="26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05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E4611-A029-4F45-B589-CD01956BC3CA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8AB71-4BCD-4BEC-9B18-F8934C2443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3FE85-97A2-4733-9F7E-027FA1B8EE22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D6B19-E3CC-4DAE-A631-FD430FF7D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21519-8DD9-440B-B7AD-D83DE46A000A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ABE3B-C159-40B4-93B9-450106450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4717B-4B8F-4004-89F6-CA76441B3EA3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C6B75-67D8-4A7D-AB45-3835E9441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13218-7E5B-4075-B692-07744BE61F43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5F58C-E643-4D59-9BF4-FA497578F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C5E40-E73E-4CD0-BFEF-2EC117DD6309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C8D12-EE8D-4FEB-85DB-1039F2984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BE200-55C1-45A0-8443-C718190E701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93018-D546-4533-A5D7-6387E3D3F8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7C5F7-AD28-4310-A739-89AE358A9CCA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A9CB1-5FD0-4F25-99AA-1E16A2F1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AC1F0-E0DA-46AC-B675-E8764E8085CA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56C12-AD73-4283-8181-334E8CA3C8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031E0-DD51-4155-9D03-10E87326577F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C6EB0-6593-42E2-9390-EC3161F09B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34425-4E64-48E8-9012-D221DE73F819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6749B-66DC-4CCE-AC37-2C02BBB8E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2BDBAA-0580-49D3-B9D9-AD65A6C674D6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4A01CC-B8B5-4479-98C8-698CE0763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29" r:id="rId2"/>
    <p:sldLayoutId id="2147483738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9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1.chitalnya.ru/upload2/394/434272198937833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53" y="0"/>
            <a:ext cx="914399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950" y="404813"/>
            <a:ext cx="89281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Зорян</a:t>
            </a:r>
            <a:r>
              <a:rPr lang="uk-UA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системи – галактики. Відмінності між галактиками. Скупчення галактик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350" y="3108325"/>
            <a:ext cx="6823075" cy="2740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Дорошенко Ірина Василівна,</a:t>
            </a:r>
          </a:p>
          <a:p>
            <a:pPr algn="ctr">
              <a:defRPr/>
            </a:pPr>
            <a:r>
              <a:rPr lang="uk-UA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біології і хімії </a:t>
            </a:r>
          </a:p>
          <a:p>
            <a:pPr algn="ctr">
              <a:defRPr/>
            </a:pPr>
            <a:r>
              <a:rPr lang="uk-UA" sz="28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загальноосвітньої школи </a:t>
            </a:r>
          </a:p>
          <a:p>
            <a:pPr algn="ctr">
              <a:defRPr/>
            </a:pPr>
            <a:r>
              <a:rPr lang="uk-UA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І-ІІІ ступенів № 1</a:t>
            </a: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ТУМАННОСТЬ КОЛЬЦО В ЛИРЕ - типичная планетарная туманность, светящаяся под действием ультрафиолетового излучения горячей звезды, расположенной в центре газовой оболочки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77" t="6760" r="77" b="8469"/>
          <a:stretch/>
        </p:blipFill>
        <p:spPr bwMode="auto">
          <a:xfrm>
            <a:off x="108205" y="388620"/>
            <a:ext cx="8928291" cy="5570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1692275" y="5997575"/>
            <a:ext cx="5505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defRPr/>
            </a:pP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Планетарна туманність  Кільце в Лірі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6-tub-ua.yandex.net/i?id=202469066-64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26" y="116632"/>
            <a:ext cx="8873283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75" y="5732463"/>
            <a:ext cx="91440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Туманність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Равлик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сузір'я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Водолія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risovach.ru/upload/2013/09/mem/kosmos-ohuenno_28725200_orig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030" b="15908"/>
          <a:stretch/>
        </p:blipFill>
        <p:spPr bwMode="auto">
          <a:xfrm>
            <a:off x="494968" y="404664"/>
            <a:ext cx="8320924" cy="58326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513" y="2565400"/>
            <a:ext cx="58324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за увагу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475" y="590550"/>
            <a:ext cx="8693150" cy="5984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Коршевнюк</a:t>
            </a: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Т.В. Природознавство: </a:t>
            </a:r>
            <a:r>
              <a:rPr lang="uk-UA" sz="2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для 5-го кл. </a:t>
            </a:r>
            <a:r>
              <a:rPr lang="uk-UA" sz="2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./ Т.В. </a:t>
            </a:r>
            <a:r>
              <a:rPr lang="uk-UA" sz="2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Коршевнюк</a:t>
            </a: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В.І. Баштовий; за </a:t>
            </a:r>
            <a:r>
              <a:rPr lang="uk-UA" sz="2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</a:t>
            </a: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ред. О.Г.  Ярошенко. – К.: </a:t>
            </a:r>
            <a:r>
              <a:rPr lang="uk-UA" sz="2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2013. – 256 с.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http://opecittly.3dn.ru/news/vselennaja_ot_slova_</a:t>
            </a:r>
            <a:endParaRPr lang="uk-UA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vselitsja</a:t>
            </a:r>
            <a:r>
              <a:rPr 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/2013-03-31-77</a:t>
            </a:r>
            <a:endParaRPr lang="uk-UA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http://altfast.ru/1000065898-kosmos-kotoryj-zavorazhivaet.html</a:t>
            </a:r>
            <a:endParaRPr lang="uk-UA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http://900igr.net/prezentatsii/kosmos-gorod-transport/</a:t>
            </a: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Kosmos-Astronomija.files</a:t>
            </a:r>
            <a:r>
              <a:rPr 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/076-Galaktika-mlechnyj-put.html</a:t>
            </a:r>
            <a:endParaRPr lang="uk-UA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http://strange-world.3dn.ru/forum/9-35-1</a:t>
            </a:r>
            <a:endParaRPr lang="uk-UA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http://www.sai.msu.su/rapod/rap001229.shtml</a:t>
            </a:r>
            <a:endParaRPr lang="uk-UA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http://omop.su/2004/01/5549.php</a:t>
            </a:r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7475" y="6350"/>
            <a:ext cx="885666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Використана література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850" y="260350"/>
            <a:ext cx="8496300" cy="5262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2800" b="1" u="sng" dirty="0">
                <a:latin typeface="Times New Roman" pitchFamily="18" charset="0"/>
                <a:cs typeface="Times New Roman" pitchFamily="18" charset="0"/>
              </a:rPr>
              <a:t>Завдання: </a:t>
            </a:r>
          </a:p>
          <a:p>
            <a:pPr algn="ctr">
              <a:lnSpc>
                <a:spcPct val="150000"/>
              </a:lnSpc>
              <a:defRPr/>
            </a:pPr>
            <a:endParaRPr lang="uk-UA" sz="2400" b="1" u="sng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ознайомитися із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зоряними системами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галактиками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їх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типами, видами туманностей;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виробляти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вміння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використовувати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додаткові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джерела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природничих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досконалювати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уміння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навички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порівнювати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аналізувати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вибирати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головне,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робити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висновки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troitsk.ru/..../_data/a_963_s_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390" y="188640"/>
            <a:ext cx="8696792" cy="54009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9538" y="5373688"/>
            <a:ext cx="8840787" cy="1133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Галактика – об'єднання мільйонів чи мільярдів зірок у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велетенську зоряну систему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klass39.ru/wp-content/uploads/2011/04/0076-076-Galaktika-mlechnyj-pu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77" t="10127" r="4313"/>
          <a:stretch/>
        </p:blipFill>
        <p:spPr bwMode="auto">
          <a:xfrm>
            <a:off x="134372" y="82704"/>
            <a:ext cx="8892480" cy="66925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15888"/>
            <a:ext cx="903605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Галактика  Молочний або Чумацький Шлях (еліптична)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t2012.ru/_ph/2/2/329443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131" y="96917"/>
            <a:ext cx="8875142" cy="6640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7500" y="6021388"/>
            <a:ext cx="87137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Спіральна галактика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tat8.blog.ru/lr/0b0853cadef540416abd06be4c151da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736" y="116632"/>
            <a:ext cx="8876760" cy="65921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850" y="5949950"/>
            <a:ext cx="85693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Неправильна галактика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Туманность Андромед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513" y="260648"/>
            <a:ext cx="8729662" cy="4964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11300" y="4625975"/>
            <a:ext cx="55387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Світна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Туманність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Андромеди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3675" y="5087938"/>
            <a:ext cx="8801100" cy="1687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Між зорями знаходиться розріджений газ, тиск, пил, магнітні поля і світлові промені від зір. Такі сукупності газів і пилу називають туманностями.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astro.virginia.edu/~mnc3z/images/astro124/kellyhenden_horsehead_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604" y="117376"/>
            <a:ext cx="8856984" cy="5784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8463" y="5070475"/>
            <a:ext cx="84248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Темна туманність Кінська Голова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8463" y="5613400"/>
            <a:ext cx="842486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Темна туманність складається із газу та пилу,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 не містить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зірок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age.kraslan.ru/images/controlist7/m42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192"/>
            <a:ext cx="5510832" cy="5936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7163" y="6042025"/>
            <a:ext cx="42497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Туманність Оріона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184</TotalTime>
  <Words>231</Words>
  <Application>Microsoft Office PowerPoint</Application>
  <PresentationFormat>Экран (4:3)</PresentationFormat>
  <Paragraphs>33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Trebuchet MS</vt:lpstr>
      <vt:lpstr>Arial</vt:lpstr>
      <vt:lpstr>Georgia</vt:lpstr>
      <vt:lpstr>Calibri</vt:lpstr>
      <vt:lpstr>Times New Roman</vt:lpstr>
      <vt:lpstr>Wingdings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Ural SoftPERM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12</cp:revision>
  <dcterms:created xsi:type="dcterms:W3CDTF">2014-01-09T13:51:41Z</dcterms:created>
  <dcterms:modified xsi:type="dcterms:W3CDTF">2014-03-17T03:47:07Z</dcterms:modified>
</cp:coreProperties>
</file>