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5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6600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3796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BB7B7E-4576-4F86-B0A1-F55206E05C0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50DAA-BCA1-464A-B304-C7D12B4CD0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343A23-747A-4777-AEAF-B1D39EB9FF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E7031-1801-43BB-B62F-12480BE0E5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C69EB-1A1E-4726-874F-1EC20A3031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371FB-561F-4BB8-872B-CF8C099D8B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2D2C2-49C7-4017-975B-C37F9A1FF6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D4214C-B897-484A-9422-9976F088DE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D1EBF-39B1-4106-84AD-D3F3C46EDE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4A7D86-CEF7-493B-BE60-03C87E74E7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75AE7-F601-4920-89E5-9C3D13AB45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B8CB7958-2F30-4DB2-BC9E-01051720F22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/" TargetMode="External"/><Relationship Id="rId2" Type="http://schemas.openxmlformats.org/officeDocument/2006/relationships/hyperlink" Target="http://www.google.com.ua/search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uk-UA">
                <a:solidFill>
                  <a:srgbClr val="FF0000"/>
                </a:solidFill>
              </a:rPr>
              <a:t>Природні умови. Органічний світ Антарктиди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2000">
                <a:solidFill>
                  <a:srgbClr val="FF0066"/>
                </a:solidFill>
              </a:rPr>
              <a:t>Сорока Ніна Анатоліївна</a:t>
            </a:r>
          </a:p>
          <a:p>
            <a:r>
              <a:rPr lang="uk-UA" sz="2000">
                <a:solidFill>
                  <a:srgbClr val="FF0066"/>
                </a:solidFill>
              </a:rPr>
              <a:t>Вчитель географії Дзензелівської загальноосвітньої школи І-ІІІ ступенів Маньківської районної ради Черкаської області</a:t>
            </a:r>
            <a:endParaRPr lang="ru-RU" sz="200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Швидкість вітру сягає 200 – 300 м\с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8199" name="Picture 7" descr="Антарктида, Первая Донецкая Антарктическая экспедиция, пик Донбасс, пик Винсон, альпиниз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87" y="1708881"/>
            <a:ext cx="5737938" cy="4101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7" name="Picture 3" descr="C:\Users\user\Desktop\no35_ris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8888" y="1268413"/>
            <a:ext cx="2805112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Бухта Содружество - самые сильные постоянно дующие ветера в мире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>
            <a:off x="1911772" y="2892574"/>
            <a:ext cx="633670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Айсберги Антарктиди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45060" name="Picture 33" descr="C:\Users\user\Desktop\МОУ СШ №11\антарктида\Арктика-Антарктика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>
          <a:xfrm>
            <a:off x="1187450" y="1905000"/>
            <a:ext cx="6697663" cy="4692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4" name="Picture 2" descr="http://img0.liveinternet.ru/images/attach/c/6/93/376/93376800_22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8" name="Picture 4" descr="P10108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</p:spPr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Айсберги іноді мають химерні форми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48132" name="Picture 4" descr="P101i113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25538"/>
            <a:ext cx="9144000" cy="57324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 descr="ajzberg5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Полосаті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1030" name="Picture 6" descr="http://cs14115.vk.me/c7008/v7008343/e14d/ftdNWDWt9hY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0" y="1484313"/>
            <a:ext cx="9144000" cy="5373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Чорні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1036" name="Picture 12" descr="Черный айсбер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Мармурові</a:t>
            </a:r>
            <a:r>
              <a:rPr lang="ru-RU" sz="2800" b="1">
                <a:solidFill>
                  <a:srgbClr val="FF6600"/>
                </a:solidFill>
              </a:rPr>
              <a:t/>
            </a:r>
            <a:br>
              <a:rPr lang="ru-RU" sz="2800" b="1">
                <a:solidFill>
                  <a:srgbClr val="FF6600"/>
                </a:solidFill>
              </a:rPr>
            </a:b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1026" name="Picture 2" descr="http://cs14115.vk.me/c7008/v7008343/e13f/yV1vw6QJXWY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1557338"/>
            <a:ext cx="9144000" cy="5300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Місцеві жителі Антарктиди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14352" name="Picture 16" descr="C:\Users\user\Desktop\МОУ СШ №11\антарктида\18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700213"/>
            <a:ext cx="9144000" cy="51577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Географічне положення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31748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>
          <a:xfrm>
            <a:off x="1042988" y="1628775"/>
            <a:ext cx="7056437" cy="50403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Темні плями на снігу – це колонії пінгвінів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57348" name="Picture 2" descr="C:\Users\user\Desktop\МОУ СШ №11\антарктида\06s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>
          <a:xfrm>
            <a:off x="0" y="1844675"/>
            <a:ext cx="9144000" cy="50133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Полярна крачка. Щороку пролітає з Арктики до Антарктиди долаючи понад </a:t>
            </a:r>
            <a:br>
              <a:rPr lang="uk-UA" sz="2800" b="1">
                <a:solidFill>
                  <a:srgbClr val="FF6600"/>
                </a:solidFill>
              </a:rPr>
            </a:br>
            <a:r>
              <a:rPr lang="uk-UA" sz="2800" b="1">
                <a:solidFill>
                  <a:srgbClr val="FF6600"/>
                </a:solidFill>
              </a:rPr>
              <a:t>70 000 км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35844" name="Picture 4" descr="http://plamkamazurka.blox.pl/resource/Rybitwa_popielata2_Wik.jpg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8064" y="1775619"/>
            <a:ext cx="5893392" cy="359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8" name="Picture 8" descr="http://altfast.ru/uploads/posts/2011-04/1301729492_28.jpg"/>
          <p:cNvPicPr>
            <a:picLocks noChangeAspect="1" noChangeArrowheads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 bwMode="auto">
          <a:xfrm>
            <a:off x="5292080" y="1348826"/>
            <a:ext cx="3672408" cy="2585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4" name="Picture 10" descr="изображение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148263" y="4149725"/>
            <a:ext cx="37496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  <a:effectLst/>
              </a:rPr>
              <a:t>Улітку на узбережжі гніздиться близько десятка видів птахів.</a:t>
            </a:r>
            <a:br>
              <a:rPr lang="uk-UA" sz="2800" b="1">
                <a:solidFill>
                  <a:srgbClr val="FF6600"/>
                </a:solidFill>
                <a:effectLst/>
              </a:rPr>
            </a:br>
            <a:endParaRPr lang="ru-RU" sz="2800" b="1">
              <a:solidFill>
                <a:srgbClr val="FF6600"/>
              </a:solidFill>
              <a:effectLst/>
            </a:endParaRPr>
          </a:p>
        </p:txBody>
      </p:sp>
      <p:pic>
        <p:nvPicPr>
          <p:cNvPr id="59396" name="Picture 4" descr="IMGA0514k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57338"/>
            <a:ext cx="9144000" cy="53006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Альбатрос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60420" name="Picture 4" descr="DSC0868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57338"/>
            <a:ext cx="9144000" cy="53006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052513"/>
          </a:xfrm>
        </p:spPr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Буревісник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4" name="Picture 4" descr="буревіс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052513"/>
            <a:ext cx="8713788" cy="561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92163"/>
          </a:xfrm>
        </p:spPr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Синій кит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8" name="Picture 4" descr="Синій к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9144000" cy="566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  <a:effectLst/>
              </a:rPr>
              <a:t>Тюлень Уедделла</a:t>
            </a:r>
            <a:r>
              <a:rPr lang="ru-RU" sz="2800" b="1">
                <a:solidFill>
                  <a:srgbClr val="FF6600"/>
                </a:solidFill>
                <a:effectLst/>
              </a:rPr>
              <a:t/>
            </a:r>
            <a:br>
              <a:rPr lang="ru-RU" sz="2800" b="1">
                <a:solidFill>
                  <a:srgbClr val="FF6600"/>
                </a:solidFill>
                <a:effectLst/>
              </a:rPr>
            </a:br>
            <a:endParaRPr lang="ru-RU" sz="2800" b="1">
              <a:solidFill>
                <a:srgbClr val="FF6600"/>
              </a:solidFill>
              <a:effectLst/>
            </a:endParaRPr>
          </a:p>
        </p:txBody>
      </p:sp>
      <p:pic>
        <p:nvPicPr>
          <p:cNvPr id="63492" name="Picture 4" descr="11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84313"/>
            <a:ext cx="9144000" cy="53736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Узбережжя Антарктиди влітку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6" name="Picture 4" descr="узбережжя Антаркти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Рослинність Антарктиди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40" name="Picture 4" descr="Мохи Антарктиди(рослин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4284663" cy="2736850"/>
          </a:xfrm>
          <a:prstGeom prst="rect">
            <a:avLst/>
          </a:prstGeom>
          <a:noFill/>
        </p:spPr>
      </p:pic>
      <p:pic>
        <p:nvPicPr>
          <p:cNvPr id="65541" name="Picture 5" descr="мохи антарктиди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663" y="1557338"/>
            <a:ext cx="4224337" cy="2736850"/>
          </a:xfrm>
          <a:prstGeom prst="rect">
            <a:avLst/>
          </a:prstGeom>
          <a:noFill/>
        </p:spPr>
      </p:pic>
      <p:pic>
        <p:nvPicPr>
          <p:cNvPr id="65542" name="Picture 6" descr="мохи антарктид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4292600"/>
            <a:ext cx="4897438" cy="256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>
                <a:solidFill>
                  <a:srgbClr val="FF6600"/>
                </a:solidFill>
              </a:rPr>
              <a:t>Біологічні ресурси Антарктики великі, але людина легко може знищити їх. </a:t>
            </a:r>
            <a:br>
              <a:rPr lang="uk-UA" sz="2000" b="1">
                <a:solidFill>
                  <a:srgbClr val="FF6600"/>
                </a:solidFill>
              </a:rPr>
            </a:br>
            <a:r>
              <a:rPr lang="uk-UA" sz="2000" b="1">
                <a:solidFill>
                  <a:srgbClr val="FF6600"/>
                </a:solidFill>
              </a:rPr>
              <a:t>Охорона живої природи Антарктиди є завданням усього людства!!!</a:t>
            </a:r>
            <a:endParaRPr lang="ru-RU" sz="2000" b="1">
              <a:solidFill>
                <a:srgbClr val="FF6600"/>
              </a:solidFill>
            </a:endParaRPr>
          </a:p>
        </p:txBody>
      </p:sp>
      <p:pic>
        <p:nvPicPr>
          <p:cNvPr id="22530" name="Picture 2" descr="C:\Users\user\Desktop\Emperor.jpg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14083" y="1790878"/>
            <a:ext cx="9121790" cy="505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Тривимірна модель льдового покриву Антарктиди( шельфовий та покривний льодовики)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35844" name="Picture 28" descr="C:\Users\user\Desktop\МОУ СШ №11\антарктида\293267_original (1)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>
          <a:xfrm>
            <a:off x="1355725" y="1905000"/>
            <a:ext cx="6432550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Використана література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2000"/>
              <a:t>1. Кобернік С.Г., Коваленко Р.Р. Географія материків і океанів. 7 клас. – К. “Навчальна книга”, 2007 – 274с. (книга двох авторів)</a:t>
            </a:r>
          </a:p>
          <a:p>
            <a:r>
              <a:rPr lang="uk-UA" sz="2000"/>
              <a:t>2. Корнєєв В.П. Географія материків і океанів. 7 клас. Посібник для вчителя. – Х. “Ранок”, 2004 – 320с. (книга одного автора)</a:t>
            </a:r>
          </a:p>
          <a:p>
            <a:endParaRPr lang="uk-UA" sz="2000"/>
          </a:p>
          <a:p>
            <a:pPr algn="ctr">
              <a:buFontTx/>
              <a:buNone/>
            </a:pPr>
            <a:r>
              <a:rPr lang="uk-UA" sz="2400" b="1">
                <a:solidFill>
                  <a:srgbClr val="FF6600"/>
                </a:solidFill>
              </a:rPr>
              <a:t>Інтернет – ресурси</a:t>
            </a:r>
          </a:p>
          <a:p>
            <a:endParaRPr lang="uk-UA" sz="2000"/>
          </a:p>
          <a:p>
            <a:r>
              <a:rPr lang="en-US" sz="2000"/>
              <a:t>1. </a:t>
            </a:r>
            <a:r>
              <a:rPr lang="en-US" sz="2000">
                <a:hlinkClick r:id="rId2"/>
              </a:rPr>
              <a:t>www.google.com.ua/search</a:t>
            </a:r>
            <a:endParaRPr lang="en-US" sz="2000"/>
          </a:p>
          <a:p>
            <a:r>
              <a:rPr lang="en-US" sz="2000"/>
              <a:t>2. </a:t>
            </a:r>
            <a:r>
              <a:rPr lang="en-US" sz="2000">
                <a:hlinkClick r:id="rId3"/>
              </a:rPr>
              <a:t>http://ru</a:t>
            </a:r>
            <a:r>
              <a:rPr lang="en-US" sz="2000"/>
              <a:t>. wikipedia.org\ wiki</a:t>
            </a:r>
          </a:p>
          <a:p>
            <a:endParaRPr lang="ru-RU" sz="2000"/>
          </a:p>
          <a:p>
            <a:pPr>
              <a:buFontTx/>
              <a:buNone/>
            </a:pPr>
            <a:endParaRPr lang="uk-UA" sz="2400">
              <a:solidFill>
                <a:srgbClr val="FF6600"/>
              </a:solidFill>
            </a:endParaRPr>
          </a:p>
          <a:p>
            <a:endParaRPr lang="ru-RU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Найвища відмітка Антарктиди – Вулкан Еребус - 3794 м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13314" name="Picture 2" descr="http://www.nsa-evenements.com/media/Mt_erebus1972-1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2447925"/>
            <a:ext cx="7345363" cy="3933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Діючий вулкан Еребус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39940" name="Picture 1" descr="C:\Users\user\Desktop\5099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1905000"/>
            <a:ext cx="7704137" cy="46196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Кліматичні пояси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40964" name="Picture 3" descr="C:\Users\user\Desktop\МОУ СШ №11\антарктида\Климат Антарктиды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2060575"/>
            <a:ext cx="7129463" cy="42481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Найхолодніший материк світу. </a:t>
            </a:r>
            <a:br>
              <a:rPr lang="uk-UA" sz="2800" b="1">
                <a:solidFill>
                  <a:srgbClr val="FF6600"/>
                </a:solidFill>
              </a:rPr>
            </a:br>
            <a:r>
              <a:rPr lang="uk-UA" sz="2800" b="1">
                <a:solidFill>
                  <a:srgbClr val="FF6600"/>
                </a:solidFill>
              </a:rPr>
              <a:t>Полюс холоду- Станція “Восток”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41988" name="Picture 2" descr="Антарктида Станция Восток DX Новости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16113"/>
            <a:ext cx="3886200" cy="2667000"/>
          </a:xfrm>
          <a:noFill/>
          <a:ln/>
        </p:spPr>
      </p:pic>
      <p:sp>
        <p:nvSpPr>
          <p:cNvPr id="8" name="Прямоугольник 7"/>
          <p:cNvSpPr/>
          <p:nvPr/>
        </p:nvSpPr>
        <p:spPr>
          <a:xfrm>
            <a:off x="509604" y="4918372"/>
            <a:ext cx="30508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- 89,2 С</a:t>
            </a:r>
            <a:endParaRPr lang="ru-RU" sz="54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pic>
        <p:nvPicPr>
          <p:cNvPr id="4199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2349500"/>
            <a:ext cx="4176712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4" descr="http://www.photoknopa.ru/uploads/posts/2011-11/1321123254_termometr_vector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9925" y="1773238"/>
            <a:ext cx="21240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Сухі   долини</a:t>
            </a:r>
            <a:endParaRPr lang="ru-RU" sz="2800" b="1">
              <a:solidFill>
                <a:srgbClr val="FF6600"/>
              </a:solidFill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764088"/>
          </a:xfrm>
        </p:spPr>
        <p:txBody>
          <a:bodyPr/>
          <a:lstStyle/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endParaRPr lang="uk-UA" sz="2000" b="1">
              <a:solidFill>
                <a:srgbClr val="FF6600"/>
              </a:solidFill>
            </a:endParaRPr>
          </a:p>
          <a:p>
            <a:r>
              <a:rPr lang="uk-UA" sz="2000" b="1">
                <a:solidFill>
                  <a:srgbClr val="FF6600"/>
                </a:solidFill>
              </a:rPr>
              <a:t>Річна кількість опадів 25 мм , швидкість вітру до          320 км / год .Тому тут нема льоду вже близько 8 млн. р.</a:t>
            </a:r>
            <a:endParaRPr lang="ru-RU" sz="2000" b="1">
              <a:solidFill>
                <a:srgbClr val="FF6600"/>
              </a:solidFill>
            </a:endParaRPr>
          </a:p>
          <a:p>
            <a:endParaRPr lang="ru-RU" sz="2000" b="1">
              <a:solidFill>
                <a:srgbClr val="FF6600"/>
              </a:solidFill>
            </a:endParaRPr>
          </a:p>
        </p:txBody>
      </p:sp>
      <p:pic>
        <p:nvPicPr>
          <p:cNvPr id="26625" name="Picture 1" descr="C:\Users\user\Desktop\original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39750" y="1412875"/>
            <a:ext cx="813752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b="1">
                <a:solidFill>
                  <a:srgbClr val="FF6600"/>
                </a:solidFill>
              </a:rPr>
              <a:t>Оазис Ширмахера.</a:t>
            </a:r>
            <a:br>
              <a:rPr lang="uk-UA" sz="2800" b="1">
                <a:solidFill>
                  <a:srgbClr val="FF6600"/>
                </a:solidFill>
              </a:rPr>
            </a:br>
            <a:r>
              <a:rPr lang="uk-UA" sz="2800" b="1">
                <a:solidFill>
                  <a:srgbClr val="FF6600"/>
                </a:solidFill>
              </a:rPr>
              <a:t>Вода в озері прогрівається до +15 </a:t>
            </a:r>
            <a:r>
              <a:rPr lang="en-US" sz="2800" b="1">
                <a:solidFill>
                  <a:srgbClr val="FF6600"/>
                </a:solidFill>
                <a:cs typeface="Tahoma" pitchFamily="34" charset="0"/>
              </a:rPr>
              <a:t>º</a:t>
            </a:r>
            <a:r>
              <a:rPr lang="uk-UA" sz="2800" b="1">
                <a:solidFill>
                  <a:srgbClr val="FF6600"/>
                </a:solidFill>
              </a:rPr>
              <a:t> влітку</a:t>
            </a:r>
            <a:endParaRPr lang="ru-RU" sz="2800" b="1">
              <a:solidFill>
                <a:srgbClr val="FF6600"/>
              </a:solidFill>
            </a:endParaRPr>
          </a:p>
        </p:txBody>
      </p:sp>
      <p:pic>
        <p:nvPicPr>
          <p:cNvPr id="43012" name="Picture 36" descr="C:\Users\user\Desktop\988728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>
          <a:xfrm>
            <a:off x="0" y="1989138"/>
            <a:ext cx="9144000" cy="4868862"/>
          </a:xfrm>
          <a:noFill/>
          <a:ln/>
        </p:spPr>
      </p:pic>
      <p:pic>
        <p:nvPicPr>
          <p:cNvPr id="1026" name="Picture 2" descr="C:\Users\user\Desktop\Shirm19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0" y="1916113"/>
            <a:ext cx="520858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121</TotalTime>
  <Words>238</Words>
  <Application>Microsoft Office PowerPoint</Application>
  <PresentationFormat>Экран (4:3)</PresentationFormat>
  <Paragraphs>50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Tahoma</vt:lpstr>
      <vt:lpstr>Wingdings</vt:lpstr>
      <vt:lpstr>Океан</vt:lpstr>
      <vt:lpstr>Природні умови. Органічний світ Антарктиди</vt:lpstr>
      <vt:lpstr>Географічне положення</vt:lpstr>
      <vt:lpstr>Тривимірна модель льдового покриву Антарктиди( шельфовий та покривний льодовики)</vt:lpstr>
      <vt:lpstr>Найвища відмітка Антарктиди – Вулкан Еребус - 3794 м</vt:lpstr>
      <vt:lpstr>Діючий вулкан Еребус</vt:lpstr>
      <vt:lpstr>Кліматичні пояси</vt:lpstr>
      <vt:lpstr>Найхолодніший материк світу.  Полюс холоду- Станція “Восток”</vt:lpstr>
      <vt:lpstr>Сухі   долини</vt:lpstr>
      <vt:lpstr>Оазис Ширмахера. Вода в озері прогрівається до +15 º влітку</vt:lpstr>
      <vt:lpstr>Швидкість вітру сягає 200 – 300 м\с</vt:lpstr>
      <vt:lpstr>Айсберги Антарктиди</vt:lpstr>
      <vt:lpstr>Слайд 12</vt:lpstr>
      <vt:lpstr>Слайд 13</vt:lpstr>
      <vt:lpstr>Айсберги іноді мають химерні форми</vt:lpstr>
      <vt:lpstr>Слайд 15</vt:lpstr>
      <vt:lpstr>Полосаті</vt:lpstr>
      <vt:lpstr>Чорні</vt:lpstr>
      <vt:lpstr>Мармурові </vt:lpstr>
      <vt:lpstr>Місцеві жителі Антарктиди</vt:lpstr>
      <vt:lpstr>Темні плями на снігу – це колонії пінгвінів</vt:lpstr>
      <vt:lpstr>Полярна крачка. Щороку пролітає з Арктики до Антарктиди долаючи понад  70 000 км</vt:lpstr>
      <vt:lpstr>Улітку на узбережжі гніздиться близько десятка видів птахів. </vt:lpstr>
      <vt:lpstr>Альбатрос</vt:lpstr>
      <vt:lpstr>Буревісник</vt:lpstr>
      <vt:lpstr>Синій кит</vt:lpstr>
      <vt:lpstr>Тюлень Уедделла </vt:lpstr>
      <vt:lpstr>Узбережжя Антарктиди влітку</vt:lpstr>
      <vt:lpstr>Рослинність Антарктиди</vt:lpstr>
      <vt:lpstr>Біологічні ресурси Антарктики великі, але людина легко може знищити їх.  Охорона живої природи Антарктиди є завданням усього людства!!!</vt:lpstr>
      <vt:lpstr>Використана література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Природні умови. Органічний світ Антарктиди.</dc:title>
  <dc:creator>авыпыва</dc:creator>
  <cp:lastModifiedBy>111</cp:lastModifiedBy>
  <cp:revision>7</cp:revision>
  <dcterms:created xsi:type="dcterms:W3CDTF">2013-11-26T13:21:40Z</dcterms:created>
  <dcterms:modified xsi:type="dcterms:W3CDTF">2014-03-17T04:43:06Z</dcterms:modified>
</cp:coreProperties>
</file>