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5" r:id="rId3"/>
    <p:sldId id="308" r:id="rId4"/>
    <p:sldId id="309" r:id="rId5"/>
    <p:sldId id="30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8" r:id="rId14"/>
    <p:sldId id="320" r:id="rId15"/>
    <p:sldId id="321" r:id="rId16"/>
    <p:sldId id="323" r:id="rId17"/>
    <p:sldId id="322" r:id="rId18"/>
    <p:sldId id="332" r:id="rId19"/>
    <p:sldId id="338" r:id="rId20"/>
    <p:sldId id="339" r:id="rId21"/>
    <p:sldId id="335" r:id="rId22"/>
    <p:sldId id="336" r:id="rId23"/>
    <p:sldId id="334" r:id="rId24"/>
    <p:sldId id="327" r:id="rId25"/>
    <p:sldId id="329" r:id="rId26"/>
    <p:sldId id="330" r:id="rId27"/>
    <p:sldId id="340" r:id="rId28"/>
    <p:sldId id="34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FC"/>
    <a:srgbClr val="A7FBC9"/>
    <a:srgbClr val="84F4EF"/>
    <a:srgbClr val="BBBEDF"/>
    <a:srgbClr val="BEF587"/>
    <a:srgbClr val="91A325"/>
    <a:srgbClr val="FEBADE"/>
    <a:srgbClr val="EAFDA3"/>
    <a:srgbClr val="D3FDD8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05" autoAdjust="0"/>
    <p:restoredTop sz="94682" autoAdjust="0"/>
  </p:normalViewPr>
  <p:slideViewPr>
    <p:cSldViewPr>
      <p:cViewPr varScale="1">
        <p:scale>
          <a:sx n="84" d="100"/>
          <a:sy n="84" d="100"/>
        </p:scale>
        <p:origin x="-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57;&#1086;&#1074;&#1077;&#1090;&#1089;&#1082;&#1080;&#1077;%20&#1087;&#1077;&#1089;&#1085;&#1080;%20-%20&#1057;&#1074;&#1103;&#1097;&#1077;&#1085;&#1085;&#1072;&#1103;%20&#1042;&#1086;&#1081;&#1085;&#1072;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3. Рух Опору і його течії.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лютого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кінне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виступило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рейд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району Фатеж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області. За 65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рейду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тимчасово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окупованою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Кіровоградської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Одеської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2 400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провело 47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найхарактерніші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Юнково-Сумська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Шевченківська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Андріївська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німецько-фашистських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солдатів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офіцерів,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Указом Президії Верховної Ради СРСР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заслуги перед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Батьківщиною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полковнику Наумову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врученням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ордена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Леніна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«Золота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(№ 924).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успішне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Степового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рейду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І. Наумову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генерал-майора.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штаб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поставив перед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рейд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областями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Кіровоградську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область.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другого рейду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12 липня по 22 грудня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2 500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тилами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форсувало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Прип'ять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Уборть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Случ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Тетерів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Провело 186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Найуспішнішими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Рачковська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Ємільчинська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області, 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солдатів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офіцерів противника,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захоплені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боєприпаси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продовольство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зросло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355 до 1 975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pins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143380"/>
            <a:ext cx="3048000" cy="2304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000504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Городниці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злилося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доукомплектації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переозброєння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Після короткого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область.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партизани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виступили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рейд.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Просуваючись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боями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тилами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Тернопільської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Люблінського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воєводства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провело 72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диверсійні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зустрілося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571480"/>
            <a:ext cx="557213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Тимофі́й Амвро́сійович Строка́ч (4 березня 1903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15 серпня 1963)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Радянський комуністичний і державний діяч, один з провідних керівників органів державної безпеки УРСР та СРСР, генерал-лейтенант.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трокач_Тимофій_Амвросій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2786082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2428868"/>
            <a:ext cx="55721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Тимофія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Строкача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 кадрового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чекіста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направляє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НКВС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новоствореним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30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Держкомітет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оборони СРСР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Верховного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головнокомандування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штаб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(ЦШПР).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начальником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компартії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Пантелеймон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Кондратович Пономаренко.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Штаби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республік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областей.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ШПР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досвідчений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чекіст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Тимофій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Амвросійович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Строкач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Строкачу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комісара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держбезпеки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III рангу, в лютому 1943 р.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генерал-полковника.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BA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Рейкова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операція радянських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 серпня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одночасного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зруйнування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полотна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станційних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8572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Охоплювала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тис. км по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750 км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углиб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Під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участь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брало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100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підірвано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25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станційних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ускладнило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перегрупування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противника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вирішальних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битв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тактиці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комунікацій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Кох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донесенні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Берлін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"Про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диверсії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залізницях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рейхскомісаріату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«Україна»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наводив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травні-липні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(Брест - Гомель) - 215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нападів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(Ковель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- 282,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(Ковель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- 229,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- 286.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1912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пояснював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банд,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активізувалися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перерізали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Ініціатором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став П. Пономаренко. </a:t>
            </a:r>
          </a:p>
          <a:p>
            <a:pPr algn="just">
              <a:buBlip>
                <a:blip r:embed="rId2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Найбільша операція у рейковій війні мала назву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“Концерт”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в ході якої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партизани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підірвали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90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пустили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1041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ворожий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ешелон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зруйнували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мости,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гарнізонів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112101r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810000" cy="2643186"/>
          </a:xfrm>
          <a:prstGeom prst="rect">
            <a:avLst/>
          </a:prstGeom>
        </p:spPr>
      </p:pic>
      <p:pic>
        <p:nvPicPr>
          <p:cNvPr id="6" name="Рисунок 5" descr="60_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3724275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71480"/>
            <a:ext cx="471490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День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партизанської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«…на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всенародного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вшанування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подвигу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підпільників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1941-1945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увічнення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Указ Президента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«Про День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партизанської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від 30 жовтня 2001 року № 1020/2001.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7346"/>
            <a:ext cx="292895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Партизанська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Там,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Ятрань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пожару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Партизан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чужинцем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б'ється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чорним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ворогом лихим.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Партизан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Табачку часом нема,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за ним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вітри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зав'южена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зима.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розбута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Плаче, просить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німцю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кар.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грізна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люта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Палить груди, як пожар.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Помстимося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руїну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знищимо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бою, —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Радянську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свою.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Малишко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20921013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571744"/>
            <a:ext cx="238125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7346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Поліська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отамана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Боровця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(УПА(о)Б-Б), Українська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народно-революційна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(УНРА,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року)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створена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Україна)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року,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Немовичі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Сарненського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р-ну, що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Рівненщині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отаманом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Тарасом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Бульбою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видано перший наказ про початок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закладено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1940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утворено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вибухом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німецько-радянської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року.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Бульбівці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радянських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співпрацюючи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розмаху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1942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коли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рядах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3-х до 10-ти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вояків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Невеликий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контролювали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штабу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проголосивши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Олевську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икування_підрозділу_Поліської_Січі_в_містечку_Олевсь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286280" cy="3500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5786454"/>
            <a:ext cx="25717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Олевськ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55721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+mj-lt"/>
              </a:rPr>
              <a:t>      </a:t>
            </a:r>
            <a:r>
              <a:rPr lang="vi-VN" sz="1400" b="1" dirty="0" smtClean="0">
                <a:latin typeface="+mj-lt"/>
              </a:rPr>
              <a:t>Тара́с Дми́трович Борове́ць </a:t>
            </a:r>
            <a:r>
              <a:rPr lang="vi-VN" sz="1400" dirty="0" smtClean="0">
                <a:latin typeface="+mj-lt"/>
              </a:rPr>
              <a:t>(псевдоніми: Тарас Бульба, Чуб, Ґонта; 9 березня 1908</a:t>
            </a:r>
            <a:r>
              <a:rPr lang="uk-UA" sz="1400" dirty="0" smtClean="0">
                <a:latin typeface="+mj-lt"/>
              </a:rPr>
              <a:t> - </a:t>
            </a:r>
            <a:r>
              <a:rPr lang="vi-VN" sz="1400" dirty="0" smtClean="0">
                <a:latin typeface="+mj-lt"/>
              </a:rPr>
              <a:t>15 травня 1981) — діяч українського повстанського руху часів Другої світової війни, засновник УПА «Поліська Січ», від 16 листопада 1941 року — генерал-хорунжий.</a:t>
            </a:r>
            <a:endParaRPr lang="ru-RU" sz="1400" dirty="0">
              <a:latin typeface="+mj-lt"/>
            </a:endParaRPr>
          </a:p>
        </p:txBody>
      </p:sp>
      <p:pic>
        <p:nvPicPr>
          <p:cNvPr id="3" name="Рисунок 2" descr="200px-Отаман_Тарас_Бульба-Боровец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857388" cy="2928958"/>
          </a:xfrm>
          <a:prstGeom prst="rect">
            <a:avLst/>
          </a:prstGeom>
        </p:spPr>
      </p:pic>
      <p:pic>
        <p:nvPicPr>
          <p:cNvPr id="4" name="Рисунок 3" descr="160px-Taras_Bulba-Borovets._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357430"/>
            <a:ext cx="2674942" cy="4286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942" y="1643050"/>
            <a:ext cx="3714776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стрункий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провокативною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рудуватою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борідкою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монастирського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послушника,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добродій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старому,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вилинялому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однострої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піхотинця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лапідарно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виставленою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жовто-синьою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опаскою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лівому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рукаві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знайомстві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превелике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здивування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виявилося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то був 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власній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автентичний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отаман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Полісся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Боровець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Улас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Самчук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Тараса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Бульбу-Боровця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«На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коні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(1956)</a:t>
            </a:r>
          </a:p>
          <a:p>
            <a:pPr algn="just"/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214686"/>
            <a:ext cx="500066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ндрі́й Атанасович Ме́льник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(12 грудня 1890, Воля Якубова Дрогобицького повіту на Львівщині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1 листопада 1964, Клерво, Люксембург) — полковник армії УНР, військовий і політичний діяч, один з найближчих соратників Євгена Коновальця. Організатор формації Січових Стрільців у Києві, один з організаторів УВО. З 1938 — голова Проводу ОУН; в'язень німецьких концтаборів. З 1945 — в еміграції.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0px-Мельник_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000240"/>
            <a:ext cx="3190884" cy="4405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змусили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ліквідувати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 -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підлеглих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формацію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радянських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подібною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Українська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Революційна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(УНРА). </a:t>
            </a:r>
          </a:p>
          <a:p>
            <a:pPr algn="just">
              <a:buBlip>
                <a:blip r:embed="rId3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Загони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Бульби-Боровця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підпорядковувались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Уряду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Народної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екзилі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співпрацювали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члени ОУН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Мельника,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Крем'янеччини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Володимирщини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496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vi-VN" sz="1400" dirty="0" smtClean="0"/>
              <a:t> </a:t>
            </a:r>
            <a:r>
              <a:rPr lang="uk-UA" sz="1400" dirty="0" smtClean="0"/>
              <a:t>О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зброєне крило Організації українських націоналістів.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Розпочала свою діяльність з весни 1943 року на територіях, які до 1939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1940 років входили до складу Польщі і Румунії: райхскомісаріату Україна (Генеральна округа Волинь-Поділля)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з кінця березня 1943, Генерал-губернаторства (Галичина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з кінця 1943, Холмщина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з осені 1943) та румунської Трансністрії (Північна Буковина)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з літа 1944.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УПА діяла до 1953 року, коли активні її дії припинено, а окремі вогнища спротиву діяли впродовж 1950-1960-х років. З 1943 по 1950 роки Головним Командиром УПА був генерал Роман Шухевич, з 1950 по 1954 рр. — Василь Кук.</a:t>
            </a:r>
          </a:p>
          <a:p>
            <a:endParaRPr lang="vi-VN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357166"/>
            <a:ext cx="419993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b="1" dirty="0" smtClean="0">
                <a:solidFill>
                  <a:schemeClr val="tx1"/>
                </a:solidFill>
                <a:latin typeface="+mj-lt"/>
              </a:rPr>
              <a:t>Украї́нська повста́нська а́рмія (УПА) 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28343"/>
            <a:ext cx="8786874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Ставлення до історії УПА в українському суспільстві впродовж років незалежності коливається між позитивним (борці за незалежність) і протилежним (німецькі колаборанти): сама оцінка часто спирається на пропагандистські штампи обох сторін. Питання про офіційне визнання УПА воюючою стороною у Другій світової війні та пов'язане з цим питанням надання ветеранам УПА пільг на державному рівні (декілька західних областей вже прийняли це рішення на своєму рівні), досі залишаються невирішеними. З 2005 року в Україні офіційно святкуються річниці створення УПА (14 жовтня 1942, свято Покро́ви Пресвято́ї Богоро́диці).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Боротьба Української повстанської армії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складова Українського визвольного руху 1920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1950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-х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років.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642918"/>
            <a:ext cx="3143272" cy="52322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Територіально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УПА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ділилася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1943 р.):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УПА-Північ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Волинська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Київської областей);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УПА-Захід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Тернопільська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Івано-Франківська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Закарпатської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Чернівецької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областей),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окремою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округою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Перемищина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Холмщина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Лемківщина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Надсяння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УПА-Південь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Хмельницької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областей).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УПА-Схід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Чернігівської областей),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сформована,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УПА-Схід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створено.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поодинокі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ділилися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округи, а округи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відтинки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PA-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550072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1223362_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715436" cy="54292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285728"/>
            <a:ext cx="2857520" cy="4397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ОУН-УПА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2500330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 Вона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нетлінна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вічна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Вона дивиться на нас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фронтових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фотографій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 речей,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колишні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фронтовики,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померкнути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жодній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героїчній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сторінці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перемоги над фашизмом.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Минають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роки.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Замовкли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постріли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настала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тиша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нашу землю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довгоочікуваний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мир,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вистражданий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оплачений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найвищою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відходять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грізні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згасає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тих,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шкодував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00042"/>
            <a:ext cx="3500462" cy="4857784"/>
          </a:xfrm>
          <a:prstGeom prst="rect">
            <a:avLst/>
          </a:prstGeom>
        </p:spPr>
      </p:pic>
      <p:pic>
        <p:nvPicPr>
          <p:cNvPr id="5" name="Советские песни - Священная Войн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1A32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s_scheme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6643734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35771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Свідоцтво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старшинських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УПА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17px-Svidot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971925" cy="5705475"/>
          </a:xfrm>
          <a:prstGeom prst="rect">
            <a:avLst/>
          </a:prstGeom>
        </p:spPr>
      </p:pic>
      <p:pic>
        <p:nvPicPr>
          <p:cNvPr id="4" name="Рисунок 3" descr="ef300d9f6019187c440e4dc2f8fa56a9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928671"/>
            <a:ext cx="4324350" cy="2643205"/>
          </a:xfrm>
          <a:prstGeom prst="rect">
            <a:avLst/>
          </a:prstGeom>
        </p:spPr>
      </p:pic>
      <p:pic>
        <p:nvPicPr>
          <p:cNvPr id="5" name="Рисунок 4" descr="1295249130_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929066"/>
            <a:ext cx="4357718" cy="258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428604"/>
            <a:ext cx="3643338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ДЕКАЛОГ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(„Десять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заповідей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— Дух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одвічної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стихії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Тебе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татарської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потопи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поставив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життя: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Здобудеш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загинеш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дозволиш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плямити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Будь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того, що 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спадкоємцем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славу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Володимирового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Тризуба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Пімстиш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смерть Великих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Лицарів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Про справу не говори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треба.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завагаєшся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найнебезпечнішого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чину,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цього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вимагатиме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Ненавистю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безоглядною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прийматимеш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грозьби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тортури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смерть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приневолять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Змагатимеш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Picture_file_path_8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357190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почали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створюватися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загони ОУН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Степаном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Бандерою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УПА. 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загони 18 серпня 1943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роззброїли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УПА-"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 Тараса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члени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останньої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УПА, яка,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спираючися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мережу ОУН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північно-західних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землях, набирала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розмаху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організаторами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члени ОУН: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(Роман)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Клячківський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Ростислав Волошин, Бусел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Першим командиром УПА став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Клячківський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(псевдо «Клим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Савур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»), а шефом штабу — полковник УНР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Ступницький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(«Гончаренко»), начальником оперативного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 полковник УНР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Омелюсік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 стала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Костопільщина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Band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2540000" cy="3441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2571744"/>
            <a:ext cx="5857916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Степа́н Андрі́йович Банде́ра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(1 січня 1909, Старий Угринів, тепер Калуського району Івано-Франківської області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15 жовтня 1959, Мюнхен, ФРН) — видатний український політичний діяч, ідеолог і теоретик українського націоналістичного руху ХХ століття, після розколу Організації українських націоналістів голова Проводу ОУН-Б.</a:t>
            </a:r>
          </a:p>
          <a:p>
            <a:pPr algn="just"/>
            <a:endParaRPr lang="vi-VN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4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Степан Бандера і Ярослав Стецько були авторами Акту проголошення Української Держави 30 червня 1941 року.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4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5 липня 1941 року Бандеру помістили під домашній арешт, а з 15 вересня 1941 року в центральну Берлінську тюрму.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4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З початку 1942 року по серпень 1944 року перебував у концтаборі Заксенгаузен в бункері «Целленбау».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4"/>
              </a:buBlip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У вересні 1944 року його звільнили і запропонували участь в керівництві антирадянського збройного руху в тилу Червоної армії, однак Бандера відхилив пропозицію і на співпрацю не погодився.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650084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(Роман) Семенович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Клячківський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(псевдо: «Блонд»,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Охрім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«Роман», «Клим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Савур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Омелян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Кримський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 ( 4 листопада 1911, м. Збараж,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Тернопільська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область - 12 лютого 1945,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Оржівські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хутори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Костопільський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області)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Провідник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 м. Львова (друга полов. 1941),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Крайовий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Провідник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 (01.1942-02.1945);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перший командир УПА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(05.1943-11.1943), командир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УПА-Північ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(11.1943-02.1945), член ГВШ УПА. Полковник УПА (посмертно).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Лицар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Золотого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Заслуги (1952, посмертно) та Золотого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заслуги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(посмертно).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mytro_Klachki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214578" cy="3143272"/>
          </a:xfrm>
          <a:prstGeom prst="rect">
            <a:avLst/>
          </a:prstGeom>
        </p:spPr>
      </p:pic>
      <p:pic>
        <p:nvPicPr>
          <p:cNvPr id="5" name="Рисунок 4" descr="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928934"/>
            <a:ext cx="4953000" cy="32861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4357694"/>
            <a:ext cx="2714644" cy="4286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Агітаційні листівки та газети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14290"/>
            <a:ext cx="4857784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Рома́н Йо́сипович Шухе́вич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(псевдо:«Білий», «Дзвін», «Роман Лозовський», «Степан», «Чернець», «Чух», «Тур», «Тарас Чупринка») (30 червня 1907, м. Львів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5 березня 1950, с. Білогорща, нині у складі м. Львова) — український політичний і державний діяч, військовик. Член галицького крайового проводу Організації українських націоналістів. Командир з боку українців українського військового підрозділу «Нахтігаль» в складі іноземних легіонів Вермахту (1941–1942). Генерал-хорунжий, головнокомандувач Української повстанської армії, голова Секретаріату Української головної визвольної ради (1943–1950).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Романові Шухевичу посмертно присвоєно звання Герой України з удостоєнням ордена Держави. Посмертно іменований пластовою старшиною найвищим почесним ступенем гетьманського скоба (1950)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huxevy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175000" cy="3924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4357694"/>
            <a:ext cx="7143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сконсолідувати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розхитані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нацистськими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репресіями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усунути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розбіжності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кризу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ОУН, яка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початку 1943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p.,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ініціативу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Крайового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проводу ОУН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самостійну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соборну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державу.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Усвідомлюючи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демократизації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ідеологічних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зорієнтував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представництва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УГВР.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3857628"/>
            <a:ext cx="2071702" cy="3571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Шухевича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F4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072206"/>
            <a:ext cx="306289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Роман Шухевич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Осип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Дяків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1940-ві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ухевич_і_Дякі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2794000" cy="4368800"/>
          </a:xfrm>
          <a:prstGeom prst="rect">
            <a:avLst/>
          </a:prstGeom>
        </p:spPr>
      </p:pic>
      <p:pic>
        <p:nvPicPr>
          <p:cNvPr id="5" name="Рисунок 4" descr="_-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4071966" cy="521497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72132" y="785794"/>
            <a:ext cx="2286016" cy="285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Листівки 1940-х років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der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8687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868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УПА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широкомасштабний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партизанський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опору,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організованим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мобільним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скоординованим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являв собою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партизанську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відмінну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Другу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571612"/>
            <a:ext cx="4572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Самовіддана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надовго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залишилася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народу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30319172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214842" cy="3238500"/>
          </a:xfrm>
          <a:prstGeom prst="rect">
            <a:avLst/>
          </a:prstGeom>
        </p:spPr>
      </p:pic>
      <p:pic>
        <p:nvPicPr>
          <p:cNvPr id="5" name="Рисунок 4" descr="228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286240" cy="29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Рух О́пору (Резистанс)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підпільн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і повстанськ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боротьб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 народів Європи проти окупації Німеччиною та її союзниками. Найбільш відомими в Європі вважаються французькі «макі», італійська «Резистенца», польська Армія Крайова, Українська Повстанська Армія.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Визволення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Організаційне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1942 pp.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(3500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200-600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Командири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С.Ковпак, О.Сабуров, О. Федоров, М.Наумов.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штаб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Строкач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Чернігівщина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правило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підпорядковувалася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узгоджувалася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потребами фронту: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залізницях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об'єктах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розвідка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переправі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координовані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«Концерт»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зриву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перевезень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залізницях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тилах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Націоналістична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Мета: Визволення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держави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(1941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p.),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(1941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p.),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(УПА) (листопад 1942 р.)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50-200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- 5)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Тарас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Бо-ровець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УПА: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Клячківський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(К.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Савур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Р. Шухевич (Т. Чупринка)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Волинь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Полісся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самооборона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витіснення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окупаційної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сваволі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вивозу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Німеччини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оборонних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карателями по периметру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контрольованої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Напади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здійснювалися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зброєю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142984"/>
            <a:ext cx="369280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Течії руху Опору в Україні (1941—1944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DA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44" y="142852"/>
            <a:ext cx="5000628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400" dirty="0" smtClean="0">
                <a:latin typeface="+mj-lt"/>
              </a:rPr>
              <a:t>Ковпа́к Си́дір Арте́мович (13 травня 1887</a:t>
            </a:r>
            <a:r>
              <a:rPr lang="en-US" sz="1400" dirty="0" smtClean="0">
                <a:latin typeface="+mj-lt"/>
              </a:rPr>
              <a:t> - </a:t>
            </a:r>
            <a:r>
              <a:rPr lang="vi-VN" sz="1400" dirty="0" smtClean="0">
                <a:latin typeface="+mj-lt"/>
              </a:rPr>
              <a:t>11 грудня 1967) — командир Путивльського диверсійного загону</a:t>
            </a:r>
            <a:r>
              <a:rPr lang="en-US" sz="1400" dirty="0" smtClean="0">
                <a:latin typeface="+mj-lt"/>
              </a:rPr>
              <a:t> </a:t>
            </a:r>
            <a:r>
              <a:rPr lang="vi-VN" sz="1400" dirty="0" smtClean="0">
                <a:latin typeface="+mj-lt"/>
              </a:rPr>
              <a:t>НКВС СРСР (пізніше — Сумського партизанського з'єднання, ще пізніше — 1-ї Української партизанської дивізії), член ЦК КП(б) України, генерал-майор. Двічі Герой Радянського Союзу.</a:t>
            </a:r>
            <a:endParaRPr lang="ru-RU" sz="1400" dirty="0">
              <a:latin typeface="+mj-lt"/>
            </a:endParaRPr>
          </a:p>
        </p:txBody>
      </p:sp>
      <p:pic>
        <p:nvPicPr>
          <p:cNvPr id="6" name="Рисунок 5" descr="Kovpak_Si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3143272" cy="3500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182" y="157161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С. А. Ковпак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відправив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людей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Спадшанський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сам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побачив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в'їжджають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ворожим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обстрілом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озброєних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гвинтівками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5 автоматами, 8 гранатами.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загону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тонни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вибухівки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добутої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2861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Після перших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ковпаківців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окупанти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відповідну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послали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угорських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солдатів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селах,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партизан.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винищено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586 сельчан.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36433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 жовтня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 Ковпака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злився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загоном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Руднєва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 у новому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комісаром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тандем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прославив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Путивльський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партизанський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/>
          </a:p>
        </p:txBody>
      </p:sp>
      <p:pic>
        <p:nvPicPr>
          <p:cNvPr id="9" name="Рисунок 8" descr="54712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286256"/>
            <a:ext cx="342902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07181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Коли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півтори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став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арсеналі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ковпаківців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трофейний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танк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служив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музейним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експонатом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на жаль, в 1990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металобрухт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Гітлерівці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регулярно направляли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сили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придушення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всякий раз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зазнавали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партизанам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трофеї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амуніцію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продовольство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постачальник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любив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повторювати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Ковпак. Так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року.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У 1941–1942 роках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Ковпака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здійснило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рейди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Орловській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Брянській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областях.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древній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Путивль, а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успішними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боями 6047 км,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ешелонів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бронетехніки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5000 солдатів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офіцерів вермахту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(рейд «від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Путивл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до Карпат»)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ковпаківцями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підривам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постачанням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припасів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важке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14290"/>
            <a:ext cx="4572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йдемо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 повинен знати,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Весь народ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воює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А ми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струмок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грізному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потоці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народу ».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С.Ковпак.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ns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0052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42852"/>
            <a:ext cx="542925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400" dirty="0" smtClean="0">
                <a:latin typeface="+mj-lt"/>
              </a:rPr>
              <a:t>Олекса́ндр Микола́йович Сабу́ров (19 липня 1908</a:t>
            </a:r>
            <a:r>
              <a:rPr lang="uk-UA" sz="1400" dirty="0" smtClean="0">
                <a:latin typeface="+mj-lt"/>
              </a:rPr>
              <a:t> -</a:t>
            </a:r>
            <a:r>
              <a:rPr lang="vi-VN" sz="1400" dirty="0" smtClean="0">
                <a:latin typeface="+mj-lt"/>
              </a:rPr>
              <a:t> 15 квітня 1974)</a:t>
            </a:r>
            <a:r>
              <a:rPr lang="uk-UA" sz="1400" dirty="0" smtClean="0">
                <a:latin typeface="+mj-lt"/>
              </a:rPr>
              <a:t> - </a:t>
            </a:r>
            <a:r>
              <a:rPr lang="vi-VN" sz="1400" dirty="0" smtClean="0">
                <a:latin typeface="+mj-lt"/>
              </a:rPr>
              <a:t>радянський військовий діяч, Герой Радянського Союзу (18 травня 1942), генерал-майор військ НКВС (з 1943 року).</a:t>
            </a:r>
            <a:endParaRPr lang="ru-RU" sz="1400" dirty="0">
              <a:latin typeface="+mj-lt"/>
            </a:endParaRPr>
          </a:p>
        </p:txBody>
      </p:sp>
      <p:pic>
        <p:nvPicPr>
          <p:cNvPr id="3" name="Рисунок 2" descr="160px-Saburov_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2500330" cy="33575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786190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партизани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Сабурова, часто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переодягнені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уніформу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терористичні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чинили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року Сабуров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НКВС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безпосереднім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ОУН,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сприяв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утвердженню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західноукраїнських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землях.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брав участь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репресіях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Опору.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того ж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внутрішніх справ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Запорізької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області. З 1954 року — начальник Головного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МВС СРСР. Автор книг «За линией фронта» (1955), «У друзей одни дороги» (1963), «Силы неисчислимые» (1967), «Отвоёванная весна» (1968).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000108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Волинській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областях.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розпорядженням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Йосипа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1942 року Сабуров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увійшов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складу нелегального ЦК КП(б)У.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листопада 1942 року — начальник штабу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Житомирського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обласного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КП(б)У.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BA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564357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+mj-lt"/>
              </a:rPr>
              <a:t>       </a:t>
            </a:r>
            <a:r>
              <a:rPr lang="vi-VN" sz="1400" dirty="0" smtClean="0">
                <a:latin typeface="+mj-lt"/>
              </a:rPr>
              <a:t>Фе́доров Олексі́й Фе́дорович (30 березня 1901</a:t>
            </a:r>
            <a:r>
              <a:rPr lang="uk-UA" sz="1400" dirty="0" smtClean="0">
                <a:latin typeface="+mj-lt"/>
              </a:rPr>
              <a:t>-</a:t>
            </a:r>
            <a:r>
              <a:rPr lang="vi-VN" sz="1400" dirty="0" smtClean="0">
                <a:latin typeface="+mj-lt"/>
              </a:rPr>
              <a:t> 9 вересня 1989) — генерал-майор, двічі Герой Радянського Союзу, радянський партійний і державний діяч, в роки Німецько-радянської війни командир Чернігівсько-волинського партизанського з'єднання</a:t>
            </a:r>
            <a:r>
              <a:rPr lang="uk-UA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  <p:pic>
        <p:nvPicPr>
          <p:cNvPr id="3" name="Рисунок 2" descr="Fedorov_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786082" cy="3286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1428736"/>
            <a:ext cx="5357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1938 до 1941— 1-й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Чернігівського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обкому КП(б)У.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підпорядковувався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НКВС СРСР.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спецслужб,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очолюваний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 Ф.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Федоровим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Чернігівський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убивши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систематичні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зруйнував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шосейних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пошкодив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ешелонів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підірвав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 заводи.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14752"/>
            <a:ext cx="8429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Указом Президії Верховної Ради СРСР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«за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зразкове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проявлену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героїзм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полковому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комісарові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Олексію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Федоровичу Федорову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врученням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ордена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Леніна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«Золота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(№ 746).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угрупування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нараховувало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3500 до 5400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rti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214842" cy="3143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3214686"/>
            <a:ext cx="83582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— за наказом НКВС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перемістив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диверсійні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загони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Волинь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федоровці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терористичні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пунктах, чинили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збройним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силам УПА.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наближенням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та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провалом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влиті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діючих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федорівців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кинута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лобові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атаки м. Ковель.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Федоров, при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передовими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налічувало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5257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14290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Радянські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 Федорова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27 лютого 1943 року напали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окупаційний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гарнізон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Корюківка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Планувалося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в'язниці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заручників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котрих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родина командира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взводу,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колгоспу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Ступака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підпільників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нацисти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поклали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Корюківської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трагедії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року. (слайд №32)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5429256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Наумов Михайло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(3 жовтня 1908 - 8 лютого 1974)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Герой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Союзу, один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руху в Україні, начальник штабу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оперативної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області; командир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кавалерійського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10px-NaumovMikhIvanov-partiz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2928958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3214686"/>
            <a:ext cx="5715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М. І. Наумов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партизанами Червоного району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 та став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через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нетривалий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 — командиром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загону.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жовтня 1942 року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— начальник штабу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оперативної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рейд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Хінельських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паралізувати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поїздів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противника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—Конотоп,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Кіровоградській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500174"/>
            <a:ext cx="55721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радянсько-німецької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І. Наумов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начальником штабу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прикордонного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загону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Наркомату внутрішніх справ СРСР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Сколе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області.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поранений. З липня 1941 року до 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перебували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окупованій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Галич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Хінельських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Орловщині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4006</Words>
  <Application>Microsoft Office PowerPoint</Application>
  <PresentationFormat>Экран (4:3)</PresentationFormat>
  <Paragraphs>148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 3. Рух Опору і його течії.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Структура ОУН-УПА</vt:lpstr>
      <vt:lpstr>Слайд 20</vt:lpstr>
      <vt:lpstr>Слайд 21</vt:lpstr>
      <vt:lpstr>Слайд 22</vt:lpstr>
      <vt:lpstr>Слайд 23</vt:lpstr>
      <vt:lpstr>Агітаційні листівки та газети</vt:lpstr>
      <vt:lpstr>Мета Шухевича</vt:lpstr>
      <vt:lpstr>Листівки 1940-х років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роки Великої Вітчизняної війни</dc:title>
  <dc:creator>Администратор</dc:creator>
  <cp:lastModifiedBy>Буцька</cp:lastModifiedBy>
  <cp:revision>448</cp:revision>
  <dcterms:created xsi:type="dcterms:W3CDTF">2014-01-02T06:55:41Z</dcterms:created>
  <dcterms:modified xsi:type="dcterms:W3CDTF">2014-02-18T11:55:19Z</dcterms:modified>
</cp:coreProperties>
</file>