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43" r:id="rId3"/>
    <p:sldId id="344" r:id="rId4"/>
    <p:sldId id="361" r:id="rId5"/>
    <p:sldId id="370" r:id="rId6"/>
    <p:sldId id="369" r:id="rId7"/>
    <p:sldId id="351" r:id="rId8"/>
    <p:sldId id="371" r:id="rId9"/>
    <p:sldId id="348" r:id="rId10"/>
    <p:sldId id="356" r:id="rId11"/>
    <p:sldId id="352" r:id="rId12"/>
    <p:sldId id="355" r:id="rId13"/>
    <p:sldId id="357" r:id="rId14"/>
    <p:sldId id="345" r:id="rId15"/>
    <p:sldId id="374" r:id="rId16"/>
    <p:sldId id="373" r:id="rId17"/>
    <p:sldId id="365" r:id="rId18"/>
    <p:sldId id="346" r:id="rId19"/>
    <p:sldId id="377" r:id="rId20"/>
    <p:sldId id="376" r:id="rId21"/>
    <p:sldId id="375" r:id="rId22"/>
    <p:sldId id="347" r:id="rId23"/>
    <p:sldId id="3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0FC"/>
    <a:srgbClr val="A7FBC9"/>
    <a:srgbClr val="84F4EF"/>
    <a:srgbClr val="BBBEDF"/>
    <a:srgbClr val="BEF587"/>
    <a:srgbClr val="91A325"/>
    <a:srgbClr val="FEBADE"/>
    <a:srgbClr val="EAFDA3"/>
    <a:srgbClr val="D3FDD8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05" autoAdjust="0"/>
    <p:restoredTop sz="94682" autoAdjust="0"/>
  </p:normalViewPr>
  <p:slideViewPr>
    <p:cSldViewPr>
      <p:cViewPr varScale="1">
        <p:scale>
          <a:sx n="84" d="100"/>
          <a:sy n="84" d="100"/>
        </p:scale>
        <p:origin x="-9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19.%20&#1044;.&#1058;&#1091;&#1093;&#1084;&#1072;&#1085;&#1086;&#1074;.%20&#1044;&#1077;&#1085;&#1100;%20&#1087;&#1086;&#1073;&#1077;&#1076;&#1099;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4. Визволення України від нацистських загарбників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256"/>
            <a:ext cx="2573077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десантники, 1943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8209b1-dd-1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286280" cy="28241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786842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полегшення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форсування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плацдарму на його правому березі,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Букринському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наказом Ставки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вступили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повітряно-десантні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357298"/>
            <a:ext cx="4000528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кінорежисер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уродженець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Мелітополя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Чухрай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був одним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десанту, командиром взводу.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Вистрибували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літака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секторі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зенітного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До цього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довелося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зазнати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лиха: був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поранений,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воював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Сталінграді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такого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падати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назустріч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сяючим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трасах куль,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полум'я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палаючих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парашутів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товаришів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такого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пробував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героїзм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десантників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3,5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потрапило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полон,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висадки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857760"/>
            <a:ext cx="721523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Битва за Дніпро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тривала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ставши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наймасштабніших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У боях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задіяно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мільйонів людей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Лінія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становила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1 400 км,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убиті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поранені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полонені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 до 2,7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людей.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6072206"/>
            <a:ext cx="31432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солдати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форсують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Дніпро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саморобних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плотах.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nieper_Forcing_Raf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929066"/>
            <a:ext cx="4429156" cy="2686050"/>
          </a:xfrm>
          <a:prstGeom prst="rect">
            <a:avLst/>
          </a:prstGeom>
        </p:spPr>
      </p:pic>
      <p:pic>
        <p:nvPicPr>
          <p:cNvPr id="7" name="Рисунок 6" descr="20110211133201!Malinov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57166"/>
            <a:ext cx="2381250" cy="3200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00760" y="3643314"/>
            <a:ext cx="285752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Малино́вський Родіо́н Я́кович 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.11.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1898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.03.1967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) радянський полководець Другої світової війни, державний діяч. Міністр оборони СРСР (1957—1967), маршал Радянського Союзу (1944), двічі Герой Радянського Союзу,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_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2076450" cy="28479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00298" y="214290"/>
            <a:ext cx="3500462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Іва́нович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Єременко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(14.10.1892-19.11.1970) 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1941 р.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командуючий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4-ю ударною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Північно-Західного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Калінінського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фронтов;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р.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командуючий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Південно-Східного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квітень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р.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командуючий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Калінінського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успішний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Невеля). 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Прибалтійським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фронтом. 26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1945 р. 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командуючий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643998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Початок: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Лютіжський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Букринський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плацдарми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Первинний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Ставка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планувала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Букрина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перетнутий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рельєф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перешкодив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особливо 3-ій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гвардійській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танковій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генерала П.С.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Рибалко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скритно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перекинута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Лютіжський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плацдарм,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вирішено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завдати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головного удару.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3 листопада 1943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північ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від Києва, який був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 листопада.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Німцям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закріпитися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 був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прорваний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рухомі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13 листопада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Житомир.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85728"/>
            <a:ext cx="4310411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Київська операція (12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— 23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1943 р.)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55a3c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928934"/>
            <a:ext cx="4000488" cy="2657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715016"/>
            <a:ext cx="407196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Сапери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наводять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переправу, 1943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а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786058"/>
            <a:ext cx="3500430" cy="1600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продемонструвала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показала, що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розпорядженні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прекрасну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німецького генерала фон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Бутлара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 про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під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Києвом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00174"/>
            <a:ext cx="8643998" cy="1600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Букринський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плацдарм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коштував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дорого.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Наскільки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дорого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Озвучена цифра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під час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Дніпро – 417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в боях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Букринський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плацдарм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припускають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Букрині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достеменно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можливим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братській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могилі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Балико-Щучинки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споруджено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меморіальний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Букринського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плацдарму,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поховано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316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бійців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захороненні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дворах,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навколишніх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ярах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опинилися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під водою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створеного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70-х роках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Канівського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водосховища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00826" y="3643314"/>
            <a:ext cx="250029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Стелла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схемою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захопленню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Букринського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плацдарму 22-24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року. Меморіал у 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Балико-Щучинка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11070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86124"/>
            <a:ext cx="6143668" cy="3357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9124" y="214290"/>
            <a:ext cx="4572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Дніпро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назавжди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поховав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водами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бійців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мирних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що стали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свідками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кривавої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завойована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перемога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І 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мусимо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пам’ятати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357430"/>
            <a:ext cx="8072494" cy="1600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Корсунь-Шевченківська операція,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Канни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Дніпрі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Сталінград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Черкаський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котел»), 24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-17 лютого 1944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операція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фронтів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Ватутін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Ф., 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Конєв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І. С.) проведена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корсунь-шевченківського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угруповання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ворога,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Правобережній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1943–1944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котлі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під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Корсунем-Шевченківським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ранку 17 лютого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оточені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вермахту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знищені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ворог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55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вбитими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18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вояків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здалися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полон.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14290"/>
            <a:ext cx="521497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1944 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14356"/>
            <a:ext cx="4572000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Житомирсько-Бердичівська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операція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Ватутін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Ф.)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завдали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створили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оточення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ворожих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Корсунь-Шевченківському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виступі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928670"/>
            <a:ext cx="2179315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Січень-лютий 1944 р.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429132"/>
            <a:ext cx="7858148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року під час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Корсунь-Шевченківської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Жуков наказав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кинути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штурм добре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підготовленої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оборони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щойно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доукомплектовані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чоловіками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від 15 до 55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зігнаними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навколишніх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Кулями в спину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заградзагони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гнали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ненавчених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одну атаку за другою.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цього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злочинного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кровопускання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знищено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770 тис. людей,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.» 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Левко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Лук'яненко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«перемоги» 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F4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4286256"/>
            <a:ext cx="350043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Командуючий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фронтом генерал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М.Ф.Ватутін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вбитий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наказом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Сталіна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15.04.1944 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d6bda2502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4267200" cy="2771775"/>
          </a:xfrm>
          <a:prstGeom prst="rect">
            <a:avLst/>
          </a:prstGeom>
        </p:spPr>
      </p:pic>
      <p:pic>
        <p:nvPicPr>
          <p:cNvPr id="4" name="Рисунок 3" descr="1413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85728"/>
            <a:ext cx="2857520" cy="3929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214686"/>
            <a:ext cx="5072098" cy="153888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Ватутіна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суперечлива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кидав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беззбройними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під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танки. Особливо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гарматному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м'ясу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генерали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Ватутін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вигравали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трагедія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народу».</a:t>
            </a:r>
          </a:p>
          <a:p>
            <a:pPr algn="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історик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Сергійчук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F4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214950"/>
            <a:ext cx="7000892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Нікопольсько-Криворізька операція.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Малиновський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Р.Я., 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Толбухін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Ф.І.)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30-31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3-го та 4-го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фронтів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розгорнули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нікопольсько-криворізькому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раптовими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ударами прорвали оборону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переслідуючи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відступаючі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вермахту,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визволили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Нікополь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(8 лютого)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(22 лютого).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071942"/>
            <a:ext cx="792961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Наступ 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Рівненсько-Луцькому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Корсунь-Шевченківською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партизанських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Сабурова, Федорова,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Бегми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заболоченої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бездоріжжя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розгорнули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наступальні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рівненсько-луцькому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Луцьк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Проскурів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Вінницю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85728"/>
            <a:ext cx="371120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танкісти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атакують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ворога,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Корсунь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Шевченківська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битва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572032" cy="2857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9058" y="3500438"/>
            <a:ext cx="2894703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Генерал-лейтенант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Жмаченко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Ф.Ф.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machenko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928670"/>
            <a:ext cx="2000264" cy="28963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636"/>
            <a:ext cx="3000396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Тимоше́нко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Семе́н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Костянти́нович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(6.02.1895 -31.03.1970)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воєначальник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Маршал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 (1940),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Герой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 (1940, 1965), кавалер ордену Перемога.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80px-Semyon_Konstantinovich_Timoshenko_(1895-1970),_Soviet_military_comma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2928958" cy="41434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00430" y="500042"/>
            <a:ext cx="5286412" cy="5047536"/>
          </a:xfrm>
          <a:prstGeom prst="rect">
            <a:avLst/>
          </a:prstGeom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службі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1915 р. В Першу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воював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Західному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фронті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кулеметника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кавалерії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Герой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Відзначився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боях під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Царицином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(1918).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1-ї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Кінної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генералів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Шкуро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К.К. Мамонтова під Воронежем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Касторною (1919), першим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вірвався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Ростов (8.01.1920). Брав участь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кінній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Єгорлицькою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генерала А.І.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Денікіна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Н.І. Махно,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поляків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Пілсудського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білогвардійців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Врангеля.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Найближчий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соратник С.М.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Будьонного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пройшов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весь легендарный шлях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був 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поранений.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вересні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1939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під його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здійснили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визвольний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похід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Західну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Під час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радянсько-фінської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(1939–1940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Північно-західним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фронтом,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прорвали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Маннергейма».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1940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липень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1941 був Наркомом оборони СРСР. В 1941–1945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входив до складу Ставки Верховного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Головнокомандування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був Главкомом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маршала Тимошенко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під Вязьмою (1941),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Харковом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(1942), Ростовом-на-Дону (1941),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Демьянськом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(1943), перемоги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Яссько-Кишинівській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(1944)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Будапештській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(1944)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71480"/>
            <a:ext cx="8572560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Умансько-Ботошанська операція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(5 березня-17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Маршал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Конєв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І. С.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розгромлена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8-ма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1-ша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вермахту,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розчленований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10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дивізій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ворога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50–75%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важке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Війська 2-го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просунулися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вперед на 200–250 км,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Правобережної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Молдавії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північно-східні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Румунії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весняного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паводку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бездоріжжя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ходу,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форсували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Гірський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Тікич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Буг,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Дністер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Реут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Прут,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Умань, Вапнярку, Первомай,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Ботошани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251472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Березень-травень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1944 р.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214554"/>
            <a:ext cx="3500462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Березнегувато-Снігурівська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операція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(6-18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р.).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операція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Малиновський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Р.Я.).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полягала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Миколаївсько-Одеському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розгрому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противника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річками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Інгулець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запеклих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розділити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 оборони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зайнявши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південніше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Снігурівка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запобігти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відступові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сил ворога.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Опинившись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Березнегувате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Снігурівка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загрозою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оточення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противник залишив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прорвався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Буг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Миколаєва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13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просунулися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полосі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шириною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200 км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глибину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140 км.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2714620"/>
            <a:ext cx="164304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Маршал Перемоги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Георгій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Константинович Жуков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431575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285992"/>
            <a:ext cx="3071834" cy="420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F0FC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14393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Одеська операція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(26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-14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р.)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операція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Малиновський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Р. Я.)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Чорноморського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флоту.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2-м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фронтом (Маршал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Конєв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І. С.)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завдали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6-й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3-й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румунській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Миколаївську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Одеську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Молдавії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57364"/>
            <a:ext cx="8715436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Кримська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операція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-12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р.)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операція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Толбухін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Ф. І.)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Приморської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проведена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Чорноморським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флотом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Азовською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флотилією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завершилася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розгромом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17-ї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суходолі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100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 полон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61 580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вояків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вермахту та його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сателітів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126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удостоєні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ubase_3_1786123710_16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643314"/>
            <a:ext cx="3429024" cy="2459170"/>
          </a:xfrm>
          <a:prstGeom prst="rect">
            <a:avLst/>
          </a:prstGeom>
        </p:spPr>
      </p:pic>
      <p:pic>
        <p:nvPicPr>
          <p:cNvPr id="6" name="Рисунок 5" descr="de228faa636839add095c438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286124"/>
            <a:ext cx="4714908" cy="33718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3286148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ворог тебе не поборе,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ворог тебе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зборов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—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гірке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кров'ю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заплатить за кров.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слава твоя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оживе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неодмінно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розквітне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ясна,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жива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блакитна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моя сторона!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Голованський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285728"/>
            <a:ext cx="485775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надсилаю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сердечні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привітання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нагоди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блискучої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перемоги, яку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одержали, прогнавши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розгромивши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нацистську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тиранію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Черчіль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прем'єр-міністр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Лист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Й.Сталіну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500174"/>
            <a:ext cx="4429156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Кампанії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проведені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Червоною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Армією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зіграли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найважливішу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роль 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поразці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хоробрість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витривалість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бійців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...»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Д.Ейзенхауер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верховний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командуючий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союзними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експедиційними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силами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29000"/>
            <a:ext cx="4143404" cy="3219454"/>
          </a:xfrm>
          <a:prstGeom prst="rect">
            <a:avLst/>
          </a:prstGeom>
        </p:spPr>
      </p:pic>
      <p:pic>
        <p:nvPicPr>
          <p:cNvPr id="7" name="Рисунок 6" descr="defaul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271974" cy="317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F4E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6072206"/>
            <a:ext cx="42862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Толбухін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Федір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Іванович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(16.06.1894-17.10.1949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– 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Маршал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bb3658a6a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928802"/>
            <a:ext cx="2743200" cy="3950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240706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Липень-жовтень 1944 р.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51344"/>
            <a:ext cx="5572164" cy="24622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Львівсько-Сандомирська операція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- 29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р.)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Стратегічна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операція, проведена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(Маршал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Конєв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І. С.).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розгромлено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Північна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Україна»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дивізій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розгромлені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знищені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8), разом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(генерал-полковник Петров І.Ю.)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з’єднання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західні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Білоруським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південно-східні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захопили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західному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березі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Вісли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потужний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плацдарм. 160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бійців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командирів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удостоєні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Союзу,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857628"/>
            <a:ext cx="550072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Ясько-Кишинівська операція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(20-29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р.) 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Стратегічна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операція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фронтів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Малиновський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Р.Я., 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Толбухін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Ф.І.) проведена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Чорноморським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флотом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Дунайською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флотилією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розгромили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Україна»,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знищили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ворожі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дивізії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розбили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румунські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дивізії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перебували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фронті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захопили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208,6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полонених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генералів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F0FC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143932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Східно-Карпатська операція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28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р.)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Стратегічна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операція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фронтів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(маршал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Конєв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І. С., генерал-полковник,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Петров І. Ю.), проведена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розгрому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Східних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Карпатах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повстанню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Словаччині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розгромлено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знищено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 ворожу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дивізії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захоплено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31 360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полонених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912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мінометів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40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штурмових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Ворог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змушений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перекинути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Карпати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15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дивізій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завершили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видворення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ворога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західних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Закарпатську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Словаччини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357430"/>
            <a:ext cx="392909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Карпатсько-Дуклінська операція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28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р.)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операція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сил 4-го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фронтів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стратегічної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Східно-Карпатська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Ворог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52 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убитими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пораненими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837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мінометів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185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штурмових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256"/>
            <a:ext cx="4000528" cy="24622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Карпатсько-Ужгородська операція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(9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28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р.)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операція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проводилася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стратегічної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Східно-Карпатської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запеклих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завдали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важких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1-ї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танкової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вермахту,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розгромили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1-шу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угорську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Закарпатську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Словаччини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забезпечило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будапештському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500306"/>
            <a:ext cx="3062296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214686"/>
            <a:ext cx="5572164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Воїни-українці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зробили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вагомий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перемогу над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нацистською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союзниками. </a:t>
            </a:r>
          </a:p>
          <a:p>
            <a:pPr algn="ctr">
              <a:buBlip>
                <a:blip r:embed="rId3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нагородами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відзначено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2,5 млн.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воїнів-українців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 млн.-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удостоєні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удостоєний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І.М.Кожедуб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115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СРСР – 32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українцями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Blip>
                <a:blip r:embed="rId3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Українцями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маршали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С. Тимошенко,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Малиновський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Єрьоменко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Рибалко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С. Руденко,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генерали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Герасименко, П.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Жмаченко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К. Москаленко, І. Кириченко,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І.Черняховський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М.Кирпоніс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Ф.Костенко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Маршали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генерали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очолювали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фронтів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німецько-фашистськими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загарбниками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285728"/>
            <a:ext cx="4572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підрахунками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воєнних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вивезено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примусової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під час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зруйновано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залишились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даху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над головою,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знищено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 descr="1256282195198_24775_200_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928934"/>
            <a:ext cx="2571768" cy="297657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397192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Вічна пам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kumimoji="0" lang="uk-UA" sz="44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ять героям-визволителям!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19. Д.Тухманов.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34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 – перемогли!</a:t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 – пам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ятаємо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3"/>
            <a:ext cx="87868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року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Сталінграда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розпочалася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битв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19-23 листопада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оточенні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опинилося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330-тис.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угруповання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2 лютого 1943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фашистські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капітулювали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Перемога під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Сталінградом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відкрила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18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року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фашистів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вибили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Півнівка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Міловського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району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Луганщина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Того ж дня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нацистів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населених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пунктів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Першим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районним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центром,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звільненим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окупантів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Мілове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3000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солдатів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офіцерів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загинули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857364"/>
            <a:ext cx="8643998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командуючий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Воронезькім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фронтом генерал-полковник Ф. І.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Голіков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подав верховному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командуванню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Курськом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Бєлгородом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Харковом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Цей план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кодову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Зірка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 2 по 16 лютого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втрачене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dd5494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286124"/>
            <a:ext cx="4357718" cy="3209925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857752" y="5643578"/>
            <a:ext cx="2071702" cy="857256"/>
          </a:xfrm>
          <a:prstGeom prst="wedgeRoundRectCallout">
            <a:avLst>
              <a:gd name="adj1" fmla="val -65277"/>
              <a:gd name="adj2" fmla="val -14867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Радянська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піхота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лютий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3000372"/>
            <a:ext cx="407196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перше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Харкова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Дмитрівській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церкві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Єфремівка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Первомайського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живцем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спалені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Єфремівка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Семенівка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392909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Радянська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зенітна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установка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нинішній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лютий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592a1a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85728"/>
            <a:ext cx="4500594" cy="2857516"/>
          </a:xfrm>
          <a:prstGeom prst="rect">
            <a:avLst/>
          </a:prstGeom>
        </p:spPr>
      </p:pic>
      <p:pic>
        <p:nvPicPr>
          <p:cNvPr id="6" name="Рисунок 5" descr="be47ae3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29000"/>
            <a:ext cx="3643338" cy="32147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428868"/>
            <a:ext cx="3500462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Лютий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року.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Уродженець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Сумщини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командир 3-ї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танкової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Павло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Рибалко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визволеного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643314"/>
            <a:ext cx="214310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Кири́ло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Семе́нович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Москале́нко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(1902 село Гришине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Донецької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- 1985) – генерал-майор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артилерії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Білгорода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8fcbc1ed139bf1d7e9ceeaa11f02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286124"/>
            <a:ext cx="2495544" cy="342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714752"/>
            <a:ext cx="2786082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Казаков Олександер Филимонович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(13.9.1897-17.8.1941). Генерал-майор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артиллерії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Звільнення Вовчанська.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b10305086db1dc09b8a2ca1c8cfe9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2214578" cy="3143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428604"/>
            <a:ext cx="285752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р Миха́йлович Харито́нов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(11.01.1899-28.05.1943),генерал: брав участь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Ростовської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Сталінградскої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Острогожсько-Россошанської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Донбаської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наступальної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Харьковській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оборонній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aritonov-f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57166"/>
            <a:ext cx="2571768" cy="3571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14353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Остаточне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земель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почалося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Курської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—23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1943 р.).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1943 р.,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Бєлгородсько-Харківський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операція під кодовою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Полководець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Рум’янцев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 11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п’ять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Степового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( 53-а генерал-майора І.М.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Манагарова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57–а генерал-лейтенанта М.Д.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Гагена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69-а генерал-лейтенанта В.Д.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Крючонкіна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7-а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гвардійська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генерал-лейтенанта М.С.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Шумілова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5-а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гвардійська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генерал-лейтенанта П.О.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Ротмістрова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перейшли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рішучий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Чугуєва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Вовчанська. 17 серпня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зав’язалися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околицях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22 серпня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І.С.Конєв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дав наказ 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штурм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ворожих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дня 23 серпня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очищене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окупантів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3643338" cy="29098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0496" y="6000768"/>
            <a:ext cx="40005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Танкові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Степового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під час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643050"/>
            <a:ext cx="2571768" cy="3323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Степанович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Конєв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(16.12.1897-21.05.1973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Калінінського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Західного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1942 -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лютий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1943 р.),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Північно-Західного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р.),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Степового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1943 р.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р.), 1-го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фронту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1944 р.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1945 р.), генерал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Маршал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Союзу. Його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«генералом вперед».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000AF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714488"/>
            <a:ext cx="221457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357166"/>
            <a:ext cx="4357718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Битва за Дніпро, серпень-грудень 1943 р.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857232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СРСР, мета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Лівобережної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Північної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Таврії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Києва,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міцних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плацдармів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правому березі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ІІІ Рейх – план оборони «Вотан»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Балтійського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Чорного моря добре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укріпленого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Східного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валу,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який проходив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Нарва-Псков-Гомель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Дніпру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рубіж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зупинити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радянських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(фельдмаршал 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Манштейн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Центрального (генерал К.К.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Рокоссовський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Воронежського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(генерал Н.Ф.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Ватутін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Степового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(генерал І.С. Конев),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Південно-західного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(генерал Р.Я.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Маліновський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(генерал Ф.І.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фронтів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143380"/>
            <a:ext cx="4214842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склад, тис. 	2633	        1240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Знаряддя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міномети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51200	        12600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Танки 	                     2400	        2100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таки	                     2850	        2000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429000"/>
            <a:ext cx="392909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Співвідношення сил на початок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Дніпро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61f27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643314"/>
            <a:ext cx="4357678" cy="29527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5715016"/>
            <a:ext cx="328614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кулеметна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точка на правому березі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Східного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Валу.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85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Першими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перейшли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Центрального фронту.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добилася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60-а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(генерал І.Д.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Черняховський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яка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зуміла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прорвати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оборону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південь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Севська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31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Центрального фронту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зуміли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прорив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завширшки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100 км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глибину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60 км.,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змусивши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почати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відведення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Десни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hernyahovsky_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571744"/>
            <a:ext cx="2500330" cy="32861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1285860"/>
            <a:ext cx="578644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Іва́н Дани́лович Черняхо́вський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.06.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1906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.02.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Двічі Герой Радянського Союзу, командувач 60-ю армією Воронезького фронту, згодом Першого Українського фронту, генерал-лейтенант; командувач військами 3-го Білоруського фронту, генерал армії.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357430"/>
            <a:ext cx="5500726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«І вони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збиралися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перемогти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ось таких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тридцятип’ятирічних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полководців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Даниловичів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Ідіоти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А командарм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встигне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покомандувати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вийти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маршали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Ось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побачите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наймолодший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маршал!»</a:t>
            </a:r>
          </a:p>
          <a:p>
            <a:pPr algn="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Ілля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Еренбург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3857628"/>
            <a:ext cx="6143668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“Генерал-полковник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Данилович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Черняховський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3-м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Білоруським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фронтом, був одним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найобдарованіших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радянських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генералів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сивоволосий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воїн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зістарився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службі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тридцяти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восьми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Сміливий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командир,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пристрасно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цікавився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сучасною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зброєю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технічними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досягненнями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характером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ідеальний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тип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співробітництві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командувача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начальника штабу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члена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ради, так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колективної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бестселеру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“Восточный фронт”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Пауль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Карель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FBC9"/>
            </a:gs>
            <a:gs pos="0">
              <a:srgbClr val="D3FDD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Кульмінацією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Дніпро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окупантів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Києва.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Сталін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ігноруючи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реальне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сил, наказав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річниці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Жовтневої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1917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величезних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 листопада 1943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1000 солдатів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офіцерів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удостоєні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Союзу.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2857496"/>
            <a:ext cx="4429156" cy="37548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«… коли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одного боку в Дніпро входили 25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то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протилежному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виходили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«Густо плавали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виклюваними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що почали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розкисати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обличчями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пінилися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намилені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розбиті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снарядами,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зрешечені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кулями.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Сапери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яких послали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витягувати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вправлялися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вбито народу... 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«А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річкою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продовжувалося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згрібання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трупів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наповнювалися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місивом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багатьох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полеглих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плацдармі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відшукати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балках,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поховати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Картина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апокаліпсису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Дніпрі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спогадах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письменника-фронтовика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Віктор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аАстаф’єва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orsuvan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14752"/>
            <a:ext cx="4214842" cy="2879916"/>
          </a:xfrm>
          <a:prstGeom prst="rect">
            <a:avLst/>
          </a:prstGeom>
        </p:spPr>
      </p:pic>
      <p:pic>
        <p:nvPicPr>
          <p:cNvPr id="7" name="Рисунок 6" descr="defaul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3714776" cy="1924052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357686" y="1643050"/>
            <a:ext cx="1857388" cy="785818"/>
          </a:xfrm>
          <a:prstGeom prst="wedgeRoundRectCallout">
            <a:avLst>
              <a:gd name="adj1" fmla="val -69249"/>
              <a:gd name="adj2" fmla="val 13256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Танк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Валентайн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понтоні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Букрин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1943 р.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3554</Words>
  <Application>Microsoft Office PowerPoint</Application>
  <PresentationFormat>Экран (4:3)</PresentationFormat>
  <Paragraphs>124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Тема 4. Визволення України від нацистських загарбників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Ви – перемогли! Ми – пам’ятаємо!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роки Великої Вітчизняної війни</dc:title>
  <dc:creator>Администратор</dc:creator>
  <cp:lastModifiedBy>Буцька</cp:lastModifiedBy>
  <cp:revision>448</cp:revision>
  <dcterms:created xsi:type="dcterms:W3CDTF">2014-01-02T06:55:41Z</dcterms:created>
  <dcterms:modified xsi:type="dcterms:W3CDTF">2014-02-18T11:58:20Z</dcterms:modified>
</cp:coreProperties>
</file>