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8" r:id="rId4"/>
    <p:sldId id="262" r:id="rId5"/>
    <p:sldId id="257" r:id="rId6"/>
    <p:sldId id="261" r:id="rId7"/>
    <p:sldId id="259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53A9C1E-D31A-49B1-ACDD-67E13D9DE04C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0AE9142-215D-4D74-94BB-303D26073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5E88C9-8883-45F6-B412-9E762FBF46E3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FirstSeptember\FirstSeptember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929067"/>
            <a:ext cx="5715040" cy="11430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643578"/>
            <a:ext cx="4643470" cy="78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FF687AE-5142-4DB2-935B-D7307506459B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C2A2986-4B74-4AD9-9421-AF02A3241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49FBD03-2C2A-48F2-8F0C-32A98F71E0E5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F0272B7-B0A5-4673-A74B-815B8AD67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72C9B1B-6A79-4A6C-804C-7B1DEDAE3B10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FFE554B-87CE-4491-AFA4-4442FB914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500305"/>
            <a:ext cx="4040188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00305"/>
            <a:ext cx="4041775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57AF30A-558C-4503-AD0A-D99976312FFB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CA0F23D-2A74-4412-916B-A4A711E22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B3DEA24-0FD3-4A9D-B5C1-828C74F22F15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DC1752C-773F-4E2D-BD96-FF396088D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4F8DCFB-360F-4602-B060-A66D28DE9C60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C315D49-EF27-4E20-8A37-DAC98A3C9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318EC15-DB27-4DD9-9654-CCFD9AA16A12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98701C9-E654-430C-B006-AAF9FA379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FirstSeptember\FirstSeptemberSlai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643188" y="357188"/>
            <a:ext cx="6043612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85938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2" r:id="rId2"/>
    <p:sldLayoutId id="2147483786" r:id="rId3"/>
    <p:sldLayoutId id="2147483783" r:id="rId4"/>
    <p:sldLayoutId id="2147483784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1\&#1050;&#1072;&#1073;&#1072;&#1083;&#1077;&#1074;&#1089;&#1100;&#1082;&#1080;&#1081;.%20&#1050;&#1083;&#1086;&#1091;&#1085;&#1080;.avi" TargetMode="External"/><Relationship Id="rId1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1\&#1050;&#1072;&#1073;&#1072;&#1083;&#1077;&#1074;&#1089;&#1100;&#1082;&#1080;&#1081;.%20&#1050;&#1083;&#1086;&#1091;&#1085;&#1080;%20-%20&#1082;&#1086;&#1085;&#1094;&#1077;&#1088;&#1090;.avi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01%20&#1051;&#1077;&#1074;&#1077;&#1085;&#1103;%20&#1090;&#1072;%20&#1063;&#1077;&#1088;&#1077;&#1087;&#1072;&#1093;&#1072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1\10%20&#1055;&#1077;&#1088;&#1096;&#1080;&#1081;%20&#1076;&#1079;-.mp3" TargetMode="External"/><Relationship Id="rId1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1\Urok1.wmv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krus-studio.narod.ru/" TargetMode="External"/><Relationship Id="rId2" Type="http://schemas.openxmlformats.org/officeDocument/2006/relationships/hyperlink" Target="http://www.pedrada.com.ua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142875" y="4643438"/>
            <a:ext cx="6143625" cy="1000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Музичне мистецтво</a:t>
            </a:r>
            <a:r>
              <a:rPr lang="uk-UA" sz="2000" b="1" i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2000" b="1" i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</a:rPr>
              <a:t> уроки  в  1 класі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000" b="1" i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2000" b="1" i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5286375"/>
            <a:ext cx="4643438" cy="128587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uk-UA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серію цифрових ресурсів підготувала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СИНИЦЯ ЛЕСЯ МИКОЛАЇВНА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вчитель музичного мистецтва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Іваньківської</a:t>
            </a:r>
            <a:r>
              <a:rPr lang="uk-UA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ЗОШ І-ІІІ ст. </a:t>
            </a:r>
            <a:r>
              <a:rPr lang="uk-UA" sz="18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Маньківського</a:t>
            </a:r>
            <a:r>
              <a:rPr lang="uk-UA" sz="1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р-ну</a:t>
            </a:r>
            <a:endParaRPr lang="uk-UA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0" y="3929063"/>
            <a:ext cx="6143625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що розповідає музика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5572125"/>
            <a:ext cx="4643438" cy="781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</a:t>
            </a:r>
            <a:r>
              <a:rPr lang="uk-UA" b="1" i="1" dirty="0" smtClean="0"/>
              <a:t>І семестр</a:t>
            </a:r>
            <a:r>
              <a:rPr lang="uk-UA" sz="1600" dirty="0" smtClean="0"/>
              <a:t>  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643188" y="214313"/>
            <a:ext cx="6043612" cy="1060450"/>
          </a:xfrm>
        </p:spPr>
        <p:txBody>
          <a:bodyPr/>
          <a:lstStyle/>
          <a:p>
            <a:pPr algn="r" eaLnBrk="1" hangingPunct="1">
              <a:defRPr/>
            </a:pPr>
            <a:r>
              <a:rPr lang="uk-UA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Урок №1</a:t>
            </a: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b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Музика навколо нас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Содержимое 3" descr="02450422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0" y="1785938"/>
            <a:ext cx="4143375" cy="3803650"/>
          </a:xfrm>
        </p:spPr>
      </p:pic>
      <p:sp>
        <p:nvSpPr>
          <p:cNvPr id="5" name="TextBox 4"/>
          <p:cNvSpPr txBox="1"/>
          <p:nvPr/>
        </p:nvSpPr>
        <p:spPr>
          <a:xfrm>
            <a:off x="785813" y="5072063"/>
            <a:ext cx="59293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b="1" dirty="0">
                <a:solidFill>
                  <a:srgbClr val="C00000"/>
                </a:solidFill>
                <a:latin typeface="Arial Narrow" pitchFamily="34" charset="0"/>
              </a:rPr>
              <a:t>Музика вітає нас,</a:t>
            </a:r>
          </a:p>
          <a:p>
            <a:pPr>
              <a:defRPr/>
            </a:pPr>
            <a:r>
              <a:rPr lang="uk-UA" sz="2800" b="1" dirty="0">
                <a:solidFill>
                  <a:srgbClr val="C00000"/>
                </a:solidFill>
                <a:latin typeface="Arial Narrow" pitchFamily="34" charset="0"/>
              </a:rPr>
              <a:t>дзвоник кличе в перший клас</a:t>
            </a:r>
            <a:r>
              <a:rPr lang="uk-UA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 звучить музика?</a:t>
            </a:r>
            <a:endParaRPr lang="ru-RU" sz="32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Содержимое 3" descr="002arxz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0605"/>
          <a:stretch>
            <a:fillRect/>
          </a:stretch>
        </p:blipFill>
        <p:spPr>
          <a:xfrm>
            <a:off x="642938" y="3000375"/>
            <a:ext cx="2071687" cy="2778125"/>
          </a:xfr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200025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Оркестр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2928938"/>
            <a:ext cx="1949450" cy="273685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40" name="Picture 4" descr="D:\мамина робота\музичне мистецтво\Для Лесі\Музика (Б Ф)\malch1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4500563"/>
            <a:ext cx="12763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uk-UA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Д. Кабалевський “ Клоуни ”</a:t>
            </a:r>
            <a:br>
              <a:rPr lang="uk-UA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слухання    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500313"/>
            <a:ext cx="8786813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uk-UA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Настрій п'єси : </a:t>
            </a:r>
          </a:p>
          <a:p>
            <a:pPr>
              <a:defRPr/>
            </a:pPr>
            <a:r>
              <a:rPr lang="uk-UA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uk-UA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спокійний, </a:t>
            </a:r>
          </a:p>
          <a:p>
            <a:pPr>
              <a:defRPr/>
            </a:pPr>
            <a:r>
              <a:rPr lang="uk-UA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веселий,</a:t>
            </a:r>
          </a:p>
          <a:p>
            <a:pPr>
              <a:defRPr/>
            </a:pPr>
            <a:r>
              <a:rPr lang="uk-UA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сумний.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7" name="Рисунок 6" descr="3D-Women-Presentation-05-e1313000221801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63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Кабалевський. Клоуни - концерт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714625" y="1833563"/>
            <a:ext cx="714375" cy="476250"/>
          </a:xfrm>
        </p:spPr>
      </p:pic>
      <p:pic>
        <p:nvPicPr>
          <p:cNvPr id="11" name="Кабалевський. Клоуни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13" y="1857375"/>
            <a:ext cx="785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 Перший  дзвоник ” Н.Май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Urok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85813" y="4857750"/>
            <a:ext cx="1666875" cy="1250950"/>
          </a:xfrm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3357563" y="2143125"/>
            <a:ext cx="4429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Рано-ранесенько встану, як ніколи,</a:t>
            </a:r>
          </a:p>
          <a:p>
            <a:r>
              <a:rPr lang="uk-UA"/>
              <a:t>Зайчики сонячні грають у вікні.</a:t>
            </a:r>
          </a:p>
          <a:p>
            <a:r>
              <a:rPr lang="uk-UA"/>
              <a:t>Так мені весело, що іду до школи</a:t>
            </a:r>
          </a:p>
          <a:p>
            <a:r>
              <a:rPr lang="uk-UA"/>
              <a:t>І співаю радісні пісні!</a:t>
            </a:r>
          </a:p>
          <a:p>
            <a:r>
              <a:rPr lang="uk-UA"/>
              <a:t>                         Приспів:</a:t>
            </a:r>
          </a:p>
          <a:p>
            <a:r>
              <a:rPr lang="uk-UA"/>
              <a:t>               Перший дзвоник,</a:t>
            </a:r>
          </a:p>
          <a:p>
            <a:r>
              <a:rPr lang="uk-UA"/>
              <a:t>               Перший дзвоник пролунає –</a:t>
            </a:r>
          </a:p>
          <a:p>
            <a:r>
              <a:rPr lang="uk-UA"/>
              <a:t>               Переливи, переливи золоті!</a:t>
            </a:r>
          </a:p>
          <a:p>
            <a:r>
              <a:rPr lang="uk-UA"/>
              <a:t>               Я сьогодні,</a:t>
            </a:r>
          </a:p>
          <a:p>
            <a:r>
              <a:rPr lang="uk-UA"/>
              <a:t>               Я сьогодні починаю</a:t>
            </a:r>
          </a:p>
          <a:p>
            <a:r>
              <a:rPr lang="uk-UA"/>
              <a:t>               Першу стежку у житті! </a:t>
            </a:r>
          </a:p>
          <a:p>
            <a:endParaRPr lang="ru-RU"/>
          </a:p>
        </p:txBody>
      </p:sp>
      <p:pic>
        <p:nvPicPr>
          <p:cNvPr id="6" name="10 Перший дз-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5572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641600"/>
            <a:ext cx="4500562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571500" y="2143125"/>
            <a:ext cx="8229600" cy="22860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Музика – особливий вид мистецтва, який постійно живе поруч з людиною.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938" y="500063"/>
            <a:ext cx="55006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 нових зустрічей!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smtClean="0"/>
              <a:t>Список використаних джерел</a:t>
            </a:r>
            <a:endParaRPr lang="ru-RU" sz="280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Література:</a:t>
            </a:r>
          </a:p>
          <a:p>
            <a:pPr>
              <a:buFontTx/>
              <a:buChar char="-"/>
            </a:pPr>
            <a:r>
              <a:rPr lang="uk-UA" sz="2000" smtClean="0"/>
              <a:t>Аристова Л. С. Музичне мистецтво: підручник для 1 класу. – К. : Освіта, 2012. – 128 с. /</a:t>
            </a:r>
            <a:r>
              <a:rPr lang="uk-UA" sz="2000" i="1" smtClean="0"/>
              <a:t>книга двох авторів/.</a:t>
            </a:r>
            <a:endParaRPr lang="uk-UA" sz="2000" smtClean="0"/>
          </a:p>
          <a:p>
            <a:pPr>
              <a:buFontTx/>
              <a:buChar char="-"/>
            </a:pPr>
            <a:r>
              <a:rPr lang="uk-UA" sz="2000" smtClean="0"/>
              <a:t> Хлєбнікова Л. Музичне мистецтво 1 клас: програма для загальноосвітніх закладів 1-4 класів // Мистецтво та освіта. –  2012. – №1. – С.14-19 /</a:t>
            </a:r>
            <a:r>
              <a:rPr lang="uk-UA" sz="2000" i="1" smtClean="0"/>
              <a:t>навчальна програма групи авторів/.</a:t>
            </a:r>
          </a:p>
          <a:p>
            <a:r>
              <a:rPr lang="uk-UA" smtClean="0"/>
              <a:t>Інтернет – ресурси:</a:t>
            </a:r>
          </a:p>
          <a:p>
            <a:pPr>
              <a:buFontTx/>
              <a:buChar char="-"/>
            </a:pPr>
            <a:r>
              <a:rPr lang="en-US" sz="2000" smtClean="0">
                <a:hlinkClick r:id="rId2"/>
              </a:rPr>
              <a:t>www.pedrada.com.ua</a:t>
            </a:r>
            <a:endParaRPr lang="en-US" sz="2000" smtClean="0"/>
          </a:p>
          <a:p>
            <a:pPr>
              <a:buFontTx/>
              <a:buChar char="-"/>
            </a:pPr>
            <a:r>
              <a:rPr lang="en-US" sz="2000" smtClean="0"/>
              <a:t>www. classic-music.ru</a:t>
            </a:r>
          </a:p>
          <a:p>
            <a:pPr>
              <a:buFontTx/>
              <a:buChar char="-"/>
            </a:pPr>
            <a:r>
              <a:rPr lang="en-US" sz="2000" smtClean="0">
                <a:hlinkClick r:id="rId3"/>
              </a:rPr>
              <a:t>www.makrus-studio.narod.ru</a:t>
            </a:r>
            <a:endParaRPr lang="en-US" sz="2000" smtClean="0"/>
          </a:p>
          <a:p>
            <a:pPr>
              <a:buFontTx/>
              <a:buChar char="-"/>
            </a:pPr>
            <a:endParaRPr lang="en-US" sz="2000" smtClean="0"/>
          </a:p>
          <a:p>
            <a:pPr>
              <a:buFontTx/>
              <a:buChar char="-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43c4b9f26275aadbf7b427e6c4a381e6e9b07f"/>
</p:tagLst>
</file>

<file path=ppt/theme/theme1.xml><?xml version="1.0" encoding="utf-8"?>
<a:theme xmlns:a="http://schemas.openxmlformats.org/drawingml/2006/main" name="FirstSeptemb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FirstSeptember</Template>
  <TotalTime>493</TotalTime>
  <Words>222</Words>
  <Application>Microsoft Office PowerPoint</Application>
  <PresentationFormat>Экран (4:3)</PresentationFormat>
  <Paragraphs>39</Paragraphs>
  <Slides>8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Arial Narrow</vt:lpstr>
      <vt:lpstr>FirstSeptember</vt:lpstr>
      <vt:lpstr>Музичне мистецтво  уроки  в  1 класі   </vt:lpstr>
      <vt:lpstr>Про що розповідає музика</vt:lpstr>
      <vt:lpstr>Урок №1  Музика навколо нас</vt:lpstr>
      <vt:lpstr>Де звучить музика?</vt:lpstr>
      <vt:lpstr>                   Д. Кабалевський “ Клоуни ” слухання    </vt:lpstr>
      <vt:lpstr>“ Перший  дзвоник ” Н.Май</vt:lpstr>
      <vt:lpstr>Слайд 7</vt:lpstr>
      <vt:lpstr>Список використаних джерел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Музичне мистецтво</dc:title>
  <dc:creator>Admin</dc:creator>
  <cp:lastModifiedBy>111</cp:lastModifiedBy>
  <cp:revision>32</cp:revision>
  <dcterms:created xsi:type="dcterms:W3CDTF">2012-10-28T16:16:01Z</dcterms:created>
  <dcterms:modified xsi:type="dcterms:W3CDTF">2014-03-25T04:30:59Z</dcterms:modified>
</cp:coreProperties>
</file>