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0" r:id="rId3"/>
    <p:sldId id="261" r:id="rId4"/>
    <p:sldId id="258" r:id="rId5"/>
    <p:sldId id="266" r:id="rId6"/>
    <p:sldId id="259" r:id="rId7"/>
    <p:sldId id="262" r:id="rId8"/>
    <p:sldId id="263" r:id="rId9"/>
    <p:sldId id="264" r:id="rId10"/>
    <p:sldId id="269" r:id="rId11"/>
    <p:sldId id="265" r:id="rId12"/>
    <p:sldId id="27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ED410F4-BD97-4FF8-A30D-18DDB4130A0F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6C6A80F-0D3C-4C07-844A-9D8C07710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D94326-2CE0-444C-AB95-113BF9D3B432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2E0D240-3361-4F9A-8C67-0B900C8BF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B7523E-F77B-409D-AC1E-8EEFFDCAF03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CE455-2F07-4437-97DE-0A1BCF6BD541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47913-A232-48A3-A620-8D9DE6133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774B2-F5FE-48DD-AD3D-196AF125EBE3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E2105-15A2-454E-B037-C1FC5EA25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3E7C-4087-49D7-8E64-ABAA7178EDDC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A0E97-D476-4C42-AAA5-8CB9DB8D7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FBD9C-E9CD-4ED4-99E8-8A41C170DE23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D2686-A6F7-45BC-9F43-1CD351700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CBAB7-3E53-4C08-9C31-99DDB4005DEB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BEFB2-4AA3-4037-ABA1-01C0939BE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390F9-E63C-47CA-97EA-1ED821D259AA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3287-5A07-4262-A0EA-921C7309FF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A833-95DF-4A42-B1F7-0E7224A3EEF6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DF030-EDC1-4F86-B5FA-DF30FF5D6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E402-F1ED-4560-B195-306BED5D1D5E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D975F-036C-4C38-84F1-9C9770187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48E19-3011-45A4-9315-BF152CDAA994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5EE8F-74C8-43D2-B8E1-73E6E60C2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6C1A-6D2C-423F-8A18-69447CA858D3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1BFCF-24C6-4C55-B8D9-17E1D284C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1D1D0-A8ED-4C70-B438-7683440F33FE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EED3-9A18-4C65-862C-0168DE3EB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BD49AA-BE58-4610-ADED-2DAB52318775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DD76D6-75FC-4D7C-9B1C-507A020AD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8\009%20&#1055;&#1086;&#1093;&#1110;&#1076;%20&#1075;&#1085;&#1086;&#1084;&#1110;&#1074;%20Elfin%20Dance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8\009%20&#1055;&#1086;&#1093;&#1110;&#1076;%20&#1075;&#1085;&#1086;&#1084;&#1110;&#1074;%20Elfin%20Dance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gens25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071688"/>
            <a:ext cx="22860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malch12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57375"/>
            <a:ext cx="2797175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071688"/>
            <a:ext cx="542925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Тема уроку: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крокує музика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0" y="785813"/>
            <a:ext cx="2271713" cy="1285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І семестр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Урок №8</a:t>
            </a:r>
            <a:endParaRPr lang="ru-RU" b="1" dirty="0"/>
          </a:p>
        </p:txBody>
      </p:sp>
      <p:pic>
        <p:nvPicPr>
          <p:cNvPr id="4" name="009 Похід гномів Elfi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243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Рисунок 6" descr="lineechka-60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2214563" y="5929313"/>
            <a:ext cx="48196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0125" y="1571625"/>
            <a:ext cx="7772400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Ой до нори, мишко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28625" y="500063"/>
            <a:ext cx="3857625" cy="5715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Українська народна пісня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96" name="TextBox 14"/>
          <p:cNvSpPr txBox="1">
            <a:spLocks noChangeArrowheads="1"/>
          </p:cNvSpPr>
          <p:nvPr/>
        </p:nvSpPr>
        <p:spPr bwMode="auto">
          <a:xfrm>
            <a:off x="642938" y="2500313"/>
            <a:ext cx="46434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entury Gothic" pitchFamily="34" charset="0"/>
              </a:rPr>
              <a:t>Ой до нори, мишко, до нори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та до золотої комори.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Чорний коточок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мишку не зловить, 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Мишка в дірку,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 золоту комірку,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До нори, до нори!</a:t>
            </a:r>
            <a:endParaRPr lang="ru-RU" sz="2000">
              <a:latin typeface="Century Gothic" pitchFamily="34" charset="0"/>
            </a:endParaRPr>
          </a:p>
          <a:p>
            <a:endParaRPr lang="ru-RU" sz="2000">
              <a:latin typeface="Century Gothic" pitchFamily="34" charset="0"/>
            </a:endParaRPr>
          </a:p>
        </p:txBody>
      </p:sp>
      <p:pic>
        <p:nvPicPr>
          <p:cNvPr id="8" name="Рисунок 7" descr="1299655075_hi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000372"/>
            <a:ext cx="3966557" cy="2863854"/>
          </a:xfrm>
          <a:prstGeom prst="roundRect">
            <a:avLst>
              <a:gd name="adj" fmla="val 1524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.1.jpg"/>
          <p:cNvPicPr>
            <a:picLocks noChangeAspect="1"/>
          </p:cNvPicPr>
          <p:nvPr/>
        </p:nvPicPr>
        <p:blipFill>
          <a:blip r:embed="rId3" cstate="print"/>
          <a:srcRect l="57031" r="3906"/>
          <a:stretch>
            <a:fillRect/>
          </a:stretch>
        </p:blipFill>
        <p:spPr>
          <a:xfrm>
            <a:off x="6429388" y="1071546"/>
            <a:ext cx="2395753" cy="43577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267" name="Заголовок 13"/>
          <p:cNvSpPr>
            <a:spLocks noGrp="1"/>
          </p:cNvSpPr>
          <p:nvPr>
            <p:ph type="title"/>
          </p:nvPr>
        </p:nvSpPr>
        <p:spPr>
          <a:xfrm>
            <a:off x="0" y="642938"/>
            <a:ext cx="6543675" cy="1143000"/>
          </a:xfrm>
        </p:spPr>
        <p:txBody>
          <a:bodyPr/>
          <a:lstStyle/>
          <a:p>
            <a:pPr eaLnBrk="1" hangingPunct="1"/>
            <a:r>
              <a:rPr lang="uk-UA" smtClean="0"/>
              <a:t>Поясніть Незнайкові</a:t>
            </a:r>
            <a:endParaRPr lang="ru-RU" smtClean="0"/>
          </a:p>
        </p:txBody>
      </p:sp>
      <p:sp>
        <p:nvSpPr>
          <p:cNvPr id="11268" name="Содержимое 15"/>
          <p:cNvSpPr>
            <a:spLocks noGrp="1"/>
          </p:cNvSpPr>
          <p:nvPr>
            <p:ph idx="1"/>
          </p:nvPr>
        </p:nvSpPr>
        <p:spPr>
          <a:xfrm>
            <a:off x="357188" y="2571750"/>
            <a:ext cx="6715125" cy="4000500"/>
          </a:xfrm>
        </p:spPr>
        <p:txBody>
          <a:bodyPr/>
          <a:lstStyle/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/>
              <a:t>Яку  музику ми сьогодні слухали?</a:t>
            </a:r>
            <a:endParaRPr lang="ru-RU" sz="2400" smtClean="0"/>
          </a:p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/>
              <a:t>Про кого нам розповіла музика  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400" smtClean="0"/>
              <a:t>       норвезького композитора?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400" smtClean="0"/>
              <a:t>2.   Яку пісню ми з вами сьогодні почали вивчати?</a:t>
            </a:r>
            <a:endParaRPr lang="ru-RU" sz="2400" smtClean="0"/>
          </a:p>
          <a:p>
            <a:pPr marL="514350" indent="-514350" eaLnBrk="1" hangingPunct="1">
              <a:buFont typeface="Arial" charset="0"/>
              <a:buNone/>
            </a:pPr>
            <a:r>
              <a:rPr lang="uk-UA" sz="2400" smtClean="0"/>
              <a:t>3.   Які кроки  має музика?</a:t>
            </a:r>
            <a:endParaRPr lang="ru-RU" sz="2400" smtClean="0"/>
          </a:p>
          <a:p>
            <a:pPr marL="514350" indent="-514350" eaLnBrk="1" hangingPunct="1">
              <a:buFont typeface="Arial" charset="0"/>
              <a:buNone/>
            </a:pPr>
            <a:r>
              <a:rPr lang="uk-UA" sz="2400" smtClean="0"/>
              <a:t>4.   Як називатимемо довгі звуки ? 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400" smtClean="0"/>
              <a:t>5.   А короткі?</a:t>
            </a:r>
            <a:endParaRPr lang="ru-RU" sz="2400" smtClean="0"/>
          </a:p>
          <a:p>
            <a:pPr marL="514350" indent="-51435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3"/>
          <p:cNvSpPr>
            <a:spLocks noGrp="1"/>
          </p:cNvSpPr>
          <p:nvPr>
            <p:ph type="title"/>
          </p:nvPr>
        </p:nvSpPr>
        <p:spPr>
          <a:xfrm>
            <a:off x="1143000" y="785813"/>
            <a:ext cx="6543675" cy="1143000"/>
          </a:xfrm>
        </p:spPr>
        <p:txBody>
          <a:bodyPr/>
          <a:lstStyle/>
          <a:p>
            <a:pPr eaLnBrk="1" hangingPunct="1"/>
            <a:r>
              <a:rPr lang="uk-UA" smtClean="0"/>
              <a:t>Дякую за урок!</a:t>
            </a:r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857875" y="58578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uk-UA" sz="1600" b="1" dirty="0" smtClean="0">
                <a:solidFill>
                  <a:schemeClr val="accent6">
                    <a:lumMod val="50000"/>
                  </a:schemeClr>
                </a:solidFill>
              </a:rPr>
              <a:t>Синиця Л.М.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316" name="Содержимое 6" descr="125767769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71625" y="2000250"/>
            <a:ext cx="5762625" cy="3992563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9141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928934"/>
            <a:ext cx="4038600" cy="3028950"/>
          </a:xfrm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2" name="Содержимое 11" descr="nature_517-1024x768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85720" y="3500438"/>
            <a:ext cx="4038600" cy="3028950"/>
          </a:xfrm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076" name="Рисунок 12" descr="f0f3537c77_preview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642938"/>
            <a:ext cx="2809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mud-volleyball-2002-wind-go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442856" y="343698"/>
            <a:ext cx="23305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72063" y="4071938"/>
            <a:ext cx="2643187" cy="3698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5124" name="Рисунок 5" descr="mud-volleyball-2002-wind-go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000108"/>
            <a:ext cx="3286119" cy="312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pull dir="ru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art_20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51260" r="83279" b="24934"/>
          <a:stretch>
            <a:fillRect/>
          </a:stretch>
        </p:blipFill>
        <p:spPr>
          <a:xfrm>
            <a:off x="5429250" y="1428750"/>
            <a:ext cx="1571625" cy="3571875"/>
          </a:xfrm>
        </p:spPr>
      </p:pic>
      <p:sp>
        <p:nvSpPr>
          <p:cNvPr id="11" name="TextBox 10"/>
          <p:cNvSpPr txBox="1"/>
          <p:nvPr/>
        </p:nvSpPr>
        <p:spPr>
          <a:xfrm>
            <a:off x="6786563" y="5786438"/>
            <a:ext cx="428625" cy="3698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13" y="5786438"/>
            <a:ext cx="428625" cy="3698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5" y="5786438"/>
            <a:ext cx="428625" cy="3698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7" name="Рисунок 6" descr="579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1285875"/>
            <a:ext cx="5602288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6" descr="125767769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00375" y="1000125"/>
            <a:ext cx="5762625" cy="3992563"/>
          </a:xfrm>
        </p:spPr>
      </p:pic>
      <p:sp>
        <p:nvSpPr>
          <p:cNvPr id="6147" name="Заголовок 7"/>
          <p:cNvSpPr>
            <a:spLocks noGrp="1"/>
          </p:cNvSpPr>
          <p:nvPr>
            <p:ph type="title"/>
          </p:nvPr>
        </p:nvSpPr>
        <p:spPr>
          <a:xfrm>
            <a:off x="285750" y="5429250"/>
            <a:ext cx="8643938" cy="1143000"/>
          </a:xfrm>
        </p:spPr>
        <p:txBody>
          <a:bodyPr/>
          <a:lstStyle/>
          <a:p>
            <a:r>
              <a:rPr lang="uk-UA" smtClean="0"/>
              <a:t>Едвард Гріг   “Похід гномів”</a:t>
            </a:r>
            <a:endParaRPr lang="ru-RU" smtClean="0"/>
          </a:p>
        </p:txBody>
      </p:sp>
      <p:pic>
        <p:nvPicPr>
          <p:cNvPr id="9" name="Рисунок 8" descr="grie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214422"/>
            <a:ext cx="2000263" cy="24917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149" name="TextBox 9"/>
          <p:cNvSpPr txBox="1">
            <a:spLocks noChangeArrowheads="1"/>
          </p:cNvSpPr>
          <p:nvPr/>
        </p:nvSpPr>
        <p:spPr bwMode="auto">
          <a:xfrm>
            <a:off x="214313" y="4000500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Норвезький композитор</a:t>
            </a:r>
            <a:endParaRPr lang="ru-RU"/>
          </a:p>
        </p:txBody>
      </p:sp>
      <p:pic>
        <p:nvPicPr>
          <p:cNvPr id="6" name="009 Похід гномів Elfi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063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147" grpId="0"/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 descr="загруженное (1).jpg"/>
          <p:cNvPicPr>
            <a:picLocks noChangeAspect="1"/>
          </p:cNvPicPr>
          <p:nvPr/>
        </p:nvPicPr>
        <p:blipFill>
          <a:blip r:embed="rId3" cstate="print"/>
          <a:srcRect l="7865" t="14285" r="55618" b="14285"/>
          <a:stretch>
            <a:fillRect/>
          </a:stretch>
        </p:blipFill>
        <p:spPr>
          <a:xfrm>
            <a:off x="285720" y="4643446"/>
            <a:ext cx="1599400" cy="22145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170" name="Рисунок 37" descr="5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28625"/>
            <a:ext cx="6362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1571625"/>
            <a:ext cx="1857375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Гоп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1571625"/>
            <a:ext cx="171450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гоп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38" y="2428875"/>
            <a:ext cx="1714500" cy="6461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каш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188" y="3286125"/>
            <a:ext cx="1428750" cy="7080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5188" y="2428875"/>
            <a:ext cx="14287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14500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рись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75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ва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625" y="15716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625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2188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кру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15188" y="1571625"/>
            <a:ext cx="14287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72188" y="15716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88" y="32861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лоч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5" y="32861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мо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8938" y="3286125"/>
            <a:ext cx="171450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вай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15188" y="4143375"/>
            <a:ext cx="14287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75" y="32861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під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625" y="41433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2188" y="41433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зач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14500" y="328612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ли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14500" y="41433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го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4375" y="41433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28938" y="4143375"/>
            <a:ext cx="171450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дуй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7194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uk-UA" sz="3200" smtClean="0"/>
              <a:t>Поспівка </a:t>
            </a:r>
            <a:endParaRPr lang="ru-RU" sz="3200" smtClean="0"/>
          </a:p>
        </p:txBody>
      </p:sp>
      <p:pic>
        <p:nvPicPr>
          <p:cNvPr id="7195" name="Рисунок 38" descr="загруженное (2)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861098"/>
            <a:ext cx="2571768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3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81 0.01319 L 0.31528 -0.028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0125" y="1571625"/>
            <a:ext cx="7772400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Ой до нори, мишко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28625" y="500063"/>
            <a:ext cx="3857625" cy="5715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Українська народна пісня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96" name="TextBox 14"/>
          <p:cNvSpPr txBox="1">
            <a:spLocks noChangeArrowheads="1"/>
          </p:cNvSpPr>
          <p:nvPr/>
        </p:nvSpPr>
        <p:spPr bwMode="auto">
          <a:xfrm>
            <a:off x="642938" y="2500313"/>
            <a:ext cx="46434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entury Gothic" pitchFamily="34" charset="0"/>
              </a:rPr>
              <a:t>Ой до нори, мишко, до нори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та до золотої комори.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Чорний коточок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мишку не зловить, 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Мишка в дірку,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 золоту комірку,</a:t>
            </a:r>
            <a:endParaRPr lang="ru-RU" sz="20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До нори, до нори!</a:t>
            </a:r>
            <a:endParaRPr lang="ru-RU" sz="2000">
              <a:latin typeface="Century Gothic" pitchFamily="34" charset="0"/>
            </a:endParaRPr>
          </a:p>
          <a:p>
            <a:endParaRPr lang="ru-RU" sz="2000">
              <a:latin typeface="Century Gothic" pitchFamily="34" charset="0"/>
            </a:endParaRPr>
          </a:p>
        </p:txBody>
      </p:sp>
      <p:pic>
        <p:nvPicPr>
          <p:cNvPr id="8" name="Рисунок 7" descr="1299655075_hi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000372"/>
            <a:ext cx="3966557" cy="2863854"/>
          </a:xfrm>
          <a:prstGeom prst="roundRect">
            <a:avLst>
              <a:gd name="adj" fmla="val 1524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29125" y="357188"/>
            <a:ext cx="4286250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dirty="0" smtClean="0"/>
              <a:t>Ой до нори, мишко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50" y="285750"/>
            <a:ext cx="3857625" cy="5715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Українська народна пісня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20" name="TextBox 14"/>
          <p:cNvSpPr txBox="1">
            <a:spLocks noChangeArrowheads="1"/>
          </p:cNvSpPr>
          <p:nvPr/>
        </p:nvSpPr>
        <p:spPr bwMode="auto">
          <a:xfrm>
            <a:off x="285750" y="142875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entury Gothic" pitchFamily="34" charset="0"/>
              </a:rPr>
              <a:t>Ой  до   но - ри   миш - ко,        до     но    -  ри </a:t>
            </a:r>
            <a:endParaRPr lang="ru-RU" sz="2800">
              <a:latin typeface="Century Gothic" pitchFamily="34" charset="0"/>
            </a:endParaRPr>
          </a:p>
          <a:p>
            <a:r>
              <a:rPr lang="uk-UA" sz="2000">
                <a:latin typeface="Century Gothic" pitchFamily="34" charset="0"/>
              </a:rPr>
              <a:t> </a:t>
            </a:r>
            <a:endParaRPr lang="ru-RU" sz="20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38" y="2928938"/>
            <a:ext cx="7143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25" y="3429000"/>
            <a:ext cx="714375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25" y="2928938"/>
            <a:ext cx="7143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3" y="2928938"/>
            <a:ext cx="7143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500" y="3643313"/>
            <a:ext cx="12858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28938" y="2500313"/>
            <a:ext cx="12858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15250" y="2214563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75" y="2643188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4938" y="3071813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0" grpId="1"/>
      <p:bldP spid="8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29125" y="357188"/>
            <a:ext cx="4286250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dirty="0" smtClean="0"/>
              <a:t>Ой до нори, мишко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50" y="285750"/>
            <a:ext cx="3857625" cy="5715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Українська народна пісня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4" name="TextBox 14"/>
          <p:cNvSpPr txBox="1">
            <a:spLocks noChangeArrowheads="1"/>
          </p:cNvSpPr>
          <p:nvPr/>
        </p:nvSpPr>
        <p:spPr bwMode="auto">
          <a:xfrm>
            <a:off x="785813" y="1428750"/>
            <a:ext cx="7500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entury Gothic" pitchFamily="34" charset="0"/>
              </a:rPr>
              <a:t>Чор – ний            ко –   то –     чок   </a:t>
            </a:r>
            <a:endParaRPr lang="ru-RU" sz="2800">
              <a:latin typeface="Century Gothic" pitchFamily="34" charset="0"/>
            </a:endParaRPr>
          </a:p>
          <a:p>
            <a:endParaRPr lang="ru-RU" sz="20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63" y="292893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25" y="26431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357563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63" y="2357438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500" y="3857625"/>
            <a:ext cx="14287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785813" y="5214938"/>
            <a:ext cx="6929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57250" y="5214938"/>
            <a:ext cx="70723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 err="1">
                <a:latin typeface="+mj-lt"/>
              </a:rPr>
              <a:t>Миш</a:t>
            </a:r>
            <a:r>
              <a:rPr lang="uk-UA" sz="2800" dirty="0">
                <a:latin typeface="+mj-lt"/>
              </a:rPr>
              <a:t>  –  </a:t>
            </a:r>
            <a:r>
              <a:rPr lang="uk-UA" sz="2800" dirty="0" err="1">
                <a:latin typeface="+mj-lt"/>
              </a:rPr>
              <a:t>ку</a:t>
            </a:r>
            <a:r>
              <a:rPr lang="uk-UA" sz="2800" dirty="0">
                <a:latin typeface="+mj-lt"/>
              </a:rPr>
              <a:t>        не          зло   -     </a:t>
            </a:r>
            <a:r>
              <a:rPr lang="uk-UA" sz="2800" dirty="0" err="1">
                <a:latin typeface="+mj-lt"/>
              </a:rPr>
              <a:t>вить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4" grpId="1"/>
      <p:bldP spid="8" grpId="0" animBg="1"/>
      <p:bldP spid="11" grpId="0" animBg="1"/>
      <p:bldP spid="17" grpId="0" animBg="1"/>
      <p:bldP spid="18" grpId="0" animBg="1"/>
      <p:bldP spid="13" grpId="0" animBg="1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222</Words>
  <Application>Microsoft Office PowerPoint</Application>
  <PresentationFormat>Экран (4:3)</PresentationFormat>
  <Paragraphs>66</Paragraphs>
  <Slides>12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Calibri</vt:lpstr>
      <vt:lpstr>Тема Office</vt:lpstr>
      <vt:lpstr>Тема уроку: Як крокує музика</vt:lpstr>
      <vt:lpstr>Слайд 2</vt:lpstr>
      <vt:lpstr>Слайд 3</vt:lpstr>
      <vt:lpstr>Слайд 4</vt:lpstr>
      <vt:lpstr>Едвард Гріг   “Похід гномів”</vt:lpstr>
      <vt:lpstr>Поспівка </vt:lpstr>
      <vt:lpstr>Ой до нори, мишко</vt:lpstr>
      <vt:lpstr>Ой до нори, мишко</vt:lpstr>
      <vt:lpstr>Ой до нори, мишко</vt:lpstr>
      <vt:lpstr>Ой до нори, мишко</vt:lpstr>
      <vt:lpstr>Поясніть Незнайкові</vt:lpstr>
      <vt:lpstr>Дякую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 крокує музика</dc:title>
  <dc:creator>Sinichka</dc:creator>
  <cp:lastModifiedBy>111</cp:lastModifiedBy>
  <cp:revision>28</cp:revision>
  <dcterms:created xsi:type="dcterms:W3CDTF">2012-10-28T17:08:01Z</dcterms:created>
  <dcterms:modified xsi:type="dcterms:W3CDTF">2014-03-25T08:34:01Z</dcterms:modified>
</cp:coreProperties>
</file>