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8" autoAdjust="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7078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4C79-55BB-4E75-826D-9F9D7A7ECD1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E300-F538-41A8-8843-1F653EB9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7078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7;&#1099;&#1089;&#1085;&#1099;%20&#1076;&#1086;%209%20&#1090;&#1088;&#1072;&#1074;&#1085;&#1103;\Pesni-voennyh-let-Zhuravl--Z-Dnem-Peremogi-v-pamyat_-pro-zaginuvshih-soldatv-dyakumo(muzbaron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FF200">
                <a:alpha val="84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на світанку сталося колись…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війна фото\вс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286148" cy="28575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26356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uk-UA" sz="1400" b="1" dirty="0">
                <a:latin typeface="Times New  Roman , serif ;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 Roman , serif ;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світанку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колись: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Стривожений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муками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стрепенувся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кров’ю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плачем,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:\війна фото\х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3071834" cy="29289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I:\війна фото\юю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2857520" cy="1928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Documents and Settings\1\Рабочий стол\презинтацыя краплы\гн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643314"/>
            <a:ext cx="2000264" cy="192880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esni-voennyh-let-Zhuravl--Z-Dnem-Peremogi-v-pamyat_-pro-zaginuvshih-soldatv-dyakumo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Вічна Вам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ять 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:\війна фото\н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3000396" cy="28575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9" name="Picture 3" descr="I:\війна фото\ххх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833694" cy="29289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0" name="Picture 4" descr="I:\війна фото\п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42984"/>
            <a:ext cx="2162175" cy="16430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1" name="Picture 5" descr="I:\війна фото\л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57496"/>
            <a:ext cx="2786082" cy="26431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92" y="4000504"/>
            <a:ext cx="2513882" cy="27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війна фото\о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52"/>
            <a:ext cx="3214705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3" name="Picture 3" descr="I:\війна фото\р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000396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I:\війна фото\р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429000"/>
            <a:ext cx="3810000" cy="3143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5" name="Picture 5" descr="I:\війна фото\кві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14422"/>
            <a:ext cx="2761052" cy="20621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1\Рабочий стол\презинтацыя краплы\щщ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2371728" cy="185737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Війна – скільки в цьому слові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жаху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, горя, розпачу та біди.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:\війна фото\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4143404" cy="42862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339" name="Picture 3" descr="I:\війна фото\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54"/>
            <a:ext cx="4143404" cy="35004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896457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 Roman , serif ;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молодому дню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гуркотом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брязкотом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котилась,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Лавиною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вогню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257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На нашу землю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долю навалилась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8" name="Picture 4" descr="I:\війна фото\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714752"/>
            <a:ext cx="3643338" cy="29813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9" name="Picture 5" descr="I:\війна фото\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489986" cy="22955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0" name="Picture 6" descr="I:\війна фото\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143380"/>
            <a:ext cx="3827275" cy="24526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290"/>
            <a:ext cx="2513882" cy="27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FF200"/>
            </a:gs>
            <a:gs pos="48000">
              <a:srgbClr val="FFF200"/>
            </a:gs>
            <a:gs pos="48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СРСР - 8,6 млн.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убитими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4,4 млн.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потрапили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полон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зниклими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безвісти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демографічні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загибле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мирне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- 26,6 млн.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війна фото\жж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119444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I:\війна фото\п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3438536" cy="1928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I:\війна фото\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500462" cy="27860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війна фото\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664201" cy="33766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I:\війна фото\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525457" cy="33909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I:\війна фото\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000528" cy="29412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I:\війна фото\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85728"/>
            <a:ext cx="3862294" cy="29194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I:\презинтацыя краплы\вв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71678"/>
            <a:ext cx="2238382" cy="25717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270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війна фото\мп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072330" y="214290"/>
            <a:ext cx="1905000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5728"/>
            <a:ext cx="8715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Рано-вранці 22 червня 1941 р. нацистська Німеччина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оголошення війни напала на Радянський Союз.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Перші удари війни були нанесені в тому числі 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Україні.На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долю нашої країни в цій війні випали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тяжкі випробування: спочатку запеклі бої,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потім німецька окупація і знову бої — тепер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звільнення.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війна фото\ь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876"/>
            <a:ext cx="2000264" cy="2214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I:\війна фото\нн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3357586" cy="37290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I:\війна фото\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857496"/>
            <a:ext cx="3560734" cy="32972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1429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 міста України — Київ, Одеса,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Севастополь та Керч — отримали звання Міст-героїв.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4,5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синів та дочок нашої країни билися в лавах Збройних Сил СРСР проти загарбників. З них понад 2,5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осіб були нагороджені орденами й медалями, у тому числі понад 2 тис. осіб — отримали звання Героя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Радянського Союзу, тобто кожний п'ятий серед нагороджених      цією відзнакою.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не лише в лавах Збройних Сил українці билися з загарбником.</a:t>
            </a:r>
            <a:endParaRPr lang="uk-UA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:\війна фото\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498577" cy="28765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1" name="Picture 5" descr="I:\війна фото\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4074285" cy="21002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I:\війна фото\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283081" cy="271462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27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7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війна фото\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2905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7" name="Picture 3" descr="I:\війна фото\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905125" cy="381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8" name="Picture 4" descr="I:\війна фото\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357562"/>
            <a:ext cx="3810000" cy="29051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270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500042"/>
            <a:ext cx="79937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відходять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грізні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Вітчизняної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згасає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пам’ять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тих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ворогів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I:\війна фото\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4572000" cy="33194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1" name="Picture 3" descr="I:\війна фото\с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357573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2" name="Picture 4" descr="I:\війна фото\и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143380"/>
            <a:ext cx="3929090" cy="25003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2707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260</Words>
  <Application>Microsoft Office PowerPoint</Application>
  <PresentationFormat>Экран (4:3)</PresentationFormat>
  <Paragraphs>60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Це на світанку сталося колись…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Вічна Вам пам’ять !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 на світанку сталося колись…</dc:title>
  <dc:creator>1</dc:creator>
  <cp:lastModifiedBy>111</cp:lastModifiedBy>
  <cp:revision>24</cp:revision>
  <dcterms:created xsi:type="dcterms:W3CDTF">2014-01-21T14:05:08Z</dcterms:created>
  <dcterms:modified xsi:type="dcterms:W3CDTF">2014-04-23T02:42:11Z</dcterms:modified>
</cp:coreProperties>
</file>