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2AEE7-24AB-498E-8411-BA604EDD51D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AD9A-411E-46FE-A90E-08E369A5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2;&#1077;&#1083;&#1086;&#1076;&#1080;&#1103;%20-%20&#1069;&#1085;&#1088;&#1080;&#1082;&#1077;%20&#1052;&#1086;&#1088;&#1088;&#1080;&#1082;&#1086;&#1085;&#1077;%20(mp3ostrov.com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Чорнобильська біда…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I:\Папка Чорнобиль №2\70902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3071834" cy="35719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3" name="Picture 3" descr="I:\Папка Чорнобиль №2\чорнобиль\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3143258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I:\Папка Чорнобиль №2\чорнобиль\хх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286256"/>
            <a:ext cx="3429024" cy="19288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5" name="Picture 5" descr="I:\Папка Чорнобиль №2\чорнобиль\3592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57166"/>
            <a:ext cx="1333500" cy="10001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Мелодия - Энрике Морриконе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1048672"/>
            <a:ext cx="89481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solidFill>
                <a:srgbClr val="00808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квітучий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українській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з’явились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міста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мертвий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сади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яблуками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насиченими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радіоактивною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отрутою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вода, яку не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навіть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повітря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яким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дихаємо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стало ворогом.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1\Рабочий стол\фото\61oktiabra-chernob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5005805" cy="30201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1" name="Picture 3" descr="C:\Documents and Settings\1\Рабочий стол\фото\71oktabra-chernoby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4163439" cy="275480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:\Папка Чорнобиль №2\чорнобиль\1367072869_p2280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238500" cy="24288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1756558"/>
            <a:ext cx="8514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solidFill>
                <a:srgbClr val="00808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ять – місто, яке  друге постраждало після Чорнобиля.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Міліціонери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складали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списки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жителів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Прип’яті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квітня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провели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організовану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евакуацію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виїжджали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Прип’яті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надією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повернення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рідних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домівок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Але не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судилося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I:\Папка Чорнобиль №2\чорнобиль\cb-chernobil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489924" cy="3600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5" name="Picture 3" descr="I:\Папка Чорнобиль №2\чорнобиль\cb-chernobil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068960"/>
            <a:ext cx="3965316" cy="345638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Папка Чорнобиль №2\чорнобиль\cb-chernobil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042670" cy="27018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3" name="Picture 3" descr="I:\Папка Чорнобиль №2\чорнобиль\cb-chernobil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696428" cy="25382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04" name="Picture 4" descr="I:\Папка Чорнобиль №2\1114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3456384" cy="20810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35730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людиночки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довкола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Охолола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двері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зачинила –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зошитка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чорнила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504" y="-365358"/>
            <a:ext cx="540859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Радіаційна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днина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б’є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сполох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Радіаційні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стогнуть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небеса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Двадцятий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як доля, а не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спомин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хліб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душі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мамина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сльоза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Людство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прагне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Всесвіт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осягнути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себе у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ньому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зрозуміть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тривожне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„бути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бути” –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Грізно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 планетою </a:t>
            </a:r>
            <a:r>
              <a:rPr kumimoji="0" lang="ru-RU" sz="2400" b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висить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I:\Папка Чорнобиль №2\чорнобиль\0_7b48d_8a5834eb_-2-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3489176" cy="26719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8" name="Picture 4" descr="I:\Папка Чорнобиль №2\709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64600"/>
            <a:ext cx="4824536" cy="30238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0" fill="hold"/>
                                        <p:tgtEl>
                                          <p:spTgt spid="26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525297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квітня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1986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пам’яті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українського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uk-UA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чорнобильського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лиха,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болю, суму,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забути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викреслити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нашої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пам’яті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I:\Папка Чорнобиль №2\чорнобиль\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500462" cy="35004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I:\Папка Чорнобиль №2\чорнобиль\cb-chernobil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154990" cy="344329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5" name="Picture 1" descr="I:\Папка Чорнобиль №2\чорнобиль\chornob_kata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3672408" cy="21602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61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915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Чорнобиль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невеличкого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районного центру,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знаходиться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130 км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Києва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Заснований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часів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Київської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Русі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стародавній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Чорнобиль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 свою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гірку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назву</a:t>
            </a:r>
            <a:endParaRPr kumimoji="0" lang="ru-RU" sz="2800" b="1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потужній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атомній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електростанції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якої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розпочато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1971 </a:t>
            </a:r>
            <a:r>
              <a:rPr kumimoji="0" lang="ru-RU" sz="2800" b="1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1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Папка Чорнобиль №2\чорнобиль\avar_03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42844" y="3143248"/>
            <a:ext cx="4492496" cy="30480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I:\Папка Чорнобиль №2\чорнобиль\avar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14620"/>
            <a:ext cx="3816106" cy="26431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5000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дарунком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весняної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здоби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іменем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назвемо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Чорнобиль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I:\Папка Чорнобиль №2\чорнобиль\358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50068"/>
            <a:ext cx="2428892" cy="18216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7" name="Picture 3" descr="I:\Папка Чорнобиль №2\чорнобиль\cb-chernobil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4036227" cy="26908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8" name="Picture 4" descr="I:\Папка Чорнобиль №2\чорнобиль\ь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571744"/>
            <a:ext cx="2643206" cy="31432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1">
                <a:lumMod val="75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руїн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реактора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виривається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стовп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зловіщого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палаючих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шматків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графіту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Стовп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стрімко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фантастична ракета,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піднявся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небо,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освітлюючи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корпуси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атомної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верболозами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Вогняний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стовп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завмирає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1.5 км.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Папка Чорнобиль №2\3623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672408" cy="36724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I:\Папка Чорнобиль №2\709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40968"/>
            <a:ext cx="3600400" cy="345638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Папка Чорнобиль №2\чорнобиль\381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2269604" cy="1800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I:\Папка Чорнобиль №2\чорнобиль\л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456384" cy="28083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I:\Папка Чорнобиль №2\чорнобиль\avar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21088"/>
            <a:ext cx="4415048" cy="24115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I:\Папка Чорнобиль №2\чорнобиль\cb-chernobyl39.sJPG_950_2000_0_75_0_50_5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052736"/>
            <a:ext cx="3653902" cy="26429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одну-єдину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мить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Спіткало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лихо, 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Враз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обірвалась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нить, 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стало тихо. 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202560"/>
            <a:ext cx="91722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solidFill>
                <a:srgbClr val="00808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8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покликом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рідної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свого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народу першими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палаючого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реактора по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тривозі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прибули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пожежники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охороні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Чорнобильської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АЕС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чолі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начальником корпусу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Володимиром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Правиком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I:\Папка Чорнобиль №2\чорнобиль\avar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281576" cy="28524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I:\Папка Чорнобиль №2\чорнобиль\cb-chernobil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365104"/>
            <a:ext cx="3290632" cy="21882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Documents and Settings\1\Рабочий стол\фото\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2376264" cy="309634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tx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Папка Чорнобиль №2\чорнобиль\cb-chernobyl17.sJPG_950_2000_0_75_0_50_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424513" cy="28464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83" name="Picture 3" descr="I:\Папка Чорнобиль №2\чорнобиль\avar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821" y="3284984"/>
            <a:ext cx="4651912" cy="32221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4" name="Picture 4" descr="I:\Папка Чорнобиль №2\чорнобиль\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4664"/>
            <a:ext cx="1442839" cy="14287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-1319462"/>
            <a:ext cx="78726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Шестеро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чоловіків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караулів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невдовзі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померли.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Герой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Радянського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Союзу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лейтенант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Володимир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Павлович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Правик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Герой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Радянського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Союзу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лейтенант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Віктор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Миколайович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Кібенок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Сержант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Микола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Васильович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Ващук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Сержант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Володимир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Іванович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Тищура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Старший сержант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Микола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Іванович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Тітенок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00612"/>
            <a:ext cx="1905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905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 descr="I:\Папка Чорнобиль №2\чорнобиль\и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81128"/>
            <a:ext cx="2999393" cy="20048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97152"/>
            <a:ext cx="1905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305</Words>
  <Application>Microsoft Office PowerPoint</Application>
  <PresentationFormat>Экран (4:3)</PresentationFormat>
  <Paragraphs>67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Чорнобильська біда…</vt:lpstr>
      <vt:lpstr>Слайд 2</vt:lpstr>
      <vt:lpstr>Слайд 3</vt:lpstr>
      <vt:lpstr>Слайд 4</vt:lpstr>
      <vt:lpstr>  „З руїн реактора виривається стовп зловіщого вогню, палаючих шматків графіту. Стовп стрімко, як фантастична ракета, піднявся в небо, освітлюючи корпуси атомної, річку з верболозами. Вогняний стовп завмирає на висоті 1.5 км.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Чорнобильська біда – не проминула без сліда…</dc:title>
  <dc:creator>1</dc:creator>
  <cp:lastModifiedBy>111</cp:lastModifiedBy>
  <cp:revision>27</cp:revision>
  <dcterms:created xsi:type="dcterms:W3CDTF">2014-01-27T14:55:39Z</dcterms:created>
  <dcterms:modified xsi:type="dcterms:W3CDTF">2014-04-23T02:42:44Z</dcterms:modified>
</cp:coreProperties>
</file>