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8" r:id="rId4"/>
    <p:sldId id="269" r:id="rId5"/>
    <p:sldId id="270" r:id="rId6"/>
    <p:sldId id="272" r:id="rId7"/>
    <p:sldId id="273" r:id="rId8"/>
    <p:sldId id="274" r:id="rId9"/>
    <p:sldId id="276" r:id="rId10"/>
    <p:sldId id="278" r:id="rId11"/>
    <p:sldId id="279" r:id="rId12"/>
    <p:sldId id="280" r:id="rId13"/>
    <p:sldId id="283" r:id="rId14"/>
    <p:sldId id="284" r:id="rId15"/>
    <p:sldId id="259" r:id="rId16"/>
    <p:sldId id="257" r:id="rId17"/>
    <p:sldId id="258" r:id="rId18"/>
    <p:sldId id="260" r:id="rId19"/>
    <p:sldId id="264" r:id="rId20"/>
    <p:sldId id="265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2"/>
    <p:penClr>
      <a:srgbClr val="FF0000"/>
    </p:penClr>
  </p:showPr>
  <p:clrMru>
    <a:srgbClr val="CC0000"/>
    <a:srgbClr val="A74519"/>
    <a:srgbClr val="0033CC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562F-EFCC-4C37-A2A3-7842D64CB1B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3237-9DFB-42DB-87D9-8A1FCAF2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75;&#1086;&#1083;&#1086;&#1076;&#1086;&#1084;&#1086;&#1088;\Neizvestnyj_ispolnitel-Golodomor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3817">
            <a:off x="5039792" y="2070369"/>
            <a:ext cx="3828874" cy="38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 </a:t>
            </a:r>
            <a:r>
              <a:rPr lang="ru-RU" dirty="0" err="1" smtClean="0">
                <a:solidFill>
                  <a:srgbClr val="C00000"/>
                </a:solidFill>
              </a:rPr>
              <a:t>згаса</a:t>
            </a:r>
            <a:r>
              <a:rPr lang="uk-UA" dirty="0" smtClean="0">
                <a:solidFill>
                  <a:srgbClr val="C00000"/>
                </a:solidFill>
              </a:rPr>
              <a:t>є свіча </a:t>
            </a:r>
            <a:r>
              <a:rPr lang="uk-UA" dirty="0" err="1" smtClean="0">
                <a:solidFill>
                  <a:srgbClr val="C00000"/>
                </a:solidFill>
              </a:rPr>
              <a:t>пам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uk-UA" dirty="0" smtClean="0">
                <a:solidFill>
                  <a:srgbClr val="C00000"/>
                </a:solidFill>
              </a:rPr>
              <a:t>яті…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На вікні свічі не задути,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Скарги і плачі досі </a:t>
            </a:r>
            <a:r>
              <a:rPr lang="uk-UA" b="1" dirty="0" err="1">
                <a:solidFill>
                  <a:srgbClr val="FF0000"/>
                </a:solidFill>
              </a:rPr>
              <a:t>чути-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Усе люди </a:t>
            </a:r>
            <a:r>
              <a:rPr lang="uk-UA" b="1" dirty="0" err="1">
                <a:solidFill>
                  <a:srgbClr val="FF0000"/>
                </a:solidFill>
              </a:rPr>
              <a:t>темлять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Досі жаль до сліз тих,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Що не в пору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 Їх потяг укіс Голодомору,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Тож вічна їм </a:t>
            </a:r>
            <a:r>
              <a:rPr lang="uk-UA" b="1" dirty="0" err="1">
                <a:solidFill>
                  <a:srgbClr val="FF0000"/>
                </a:solidFill>
              </a:rPr>
              <a:t>пам</a:t>
            </a:r>
            <a:r>
              <a:rPr lang="ru-RU" b="1" dirty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ять</a:t>
            </a: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Neizvestnyj_ispolnitel-Golodom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1\Рабочий стол\малюнки голодомор\ло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3143272" cy="42862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267" name="Picture 3" descr="C:\Documents and Settings\1\Рабочий стол\малюнки голодомор\мм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852"/>
            <a:ext cx="2505085" cy="328614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268" name="Picture 4" descr="C:\Documents and Settings\1\Рабочий стол\малюнки голодомор\лл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928802"/>
            <a:ext cx="2428892" cy="35004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929066"/>
            <a:ext cx="2714612" cy="26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7550" y="714356"/>
            <a:ext cx="8576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Голод забрав </a:t>
            </a:r>
            <a:r>
              <a:rPr lang="ru-RU" sz="3600" dirty="0" err="1" smtClean="0">
                <a:solidFill>
                  <a:srgbClr val="FF0000"/>
                </a:solidFill>
              </a:rPr>
              <a:t>від</a:t>
            </a:r>
            <a:r>
              <a:rPr lang="ru-RU" sz="3600" dirty="0" smtClean="0">
                <a:solidFill>
                  <a:srgbClr val="FF0000"/>
                </a:solidFill>
              </a:rPr>
              <a:t> 7до 10 </a:t>
            </a:r>
            <a:r>
              <a:rPr lang="ru-RU" sz="3600" dirty="0" err="1" smtClean="0">
                <a:solidFill>
                  <a:srgbClr val="FF0000"/>
                </a:solidFill>
              </a:rPr>
              <a:t>мільйонів</a:t>
            </a:r>
            <a:r>
              <a:rPr lang="ru-RU" sz="3600" dirty="0" smtClean="0">
                <a:solidFill>
                  <a:srgbClr val="FF0000"/>
                </a:solidFill>
              </a:rPr>
              <a:t> людей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476500" cy="251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2290" name="Picture 2" descr="C:\Documents and Settings\1\Рабочий стол\малюнки голодомор\н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52"/>
            <a:ext cx="3214710" cy="32861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1" name="Picture 3" descr="C:\Documents and Settings\1\Рабочий стол\малюнки голодомор\не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000240"/>
            <a:ext cx="3619510" cy="328614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/>
              <a:t>.</a:t>
            </a:r>
            <a:r>
              <a:rPr lang="ru-RU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Голодне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лихоліття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вразило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померлих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голоду –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виявились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найменш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захищеними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не брали участь у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колгоспному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відтак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отримували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рятівних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100-300г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працюючого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Батьки,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спасаючи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залишали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вокзалах,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лікарнях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надіючись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попадуть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дитячий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лікарню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таким чином –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виживуть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1\Рабочий стол\малюнки голодомор\ог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3714776" cy="36433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315" name="Picture 3" descr="C:\Documents and Settings\1\Рабочий стол\малюнки голодомор\о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3800484" cy="442914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14290"/>
            <a:ext cx="2476500" cy="251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143380"/>
            <a:ext cx="2476500" cy="251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1\Рабочий стол\малюнки голодомор\р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357586" cy="36433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7" name="Picture 3" descr="C:\Documents and Settings\1\Рабочий стол\малюнки голодомор\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071810"/>
            <a:ext cx="3190890" cy="35004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643314"/>
            <a:ext cx="2714612" cy="26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1\Рабочий стол\малюнки голодомор\ыц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214842" cy="37147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1" name="Picture 3" descr="C:\Documents and Settings\1\Рабочий стол\малюнки голодомор\э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429000"/>
            <a:ext cx="3538554" cy="30718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>
                <a:alpha val="20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A74519"/>
                </a:solidFill>
              </a:rPr>
              <a:t>Страшні картини Голодомору</a:t>
            </a:r>
            <a:endParaRPr lang="ru-RU" dirty="0">
              <a:solidFill>
                <a:srgbClr val="A74519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5561584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929066"/>
            <a:ext cx="2714612" cy="26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>
                <a:alpha val="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05905">
            <a:off x="6778196" y="329209"/>
            <a:ext cx="1966524" cy="186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Забране дитинство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7671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85926"/>
            <a:ext cx="35004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92072">
            <a:off x="3857620" y="4643446"/>
            <a:ext cx="1714512" cy="199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Господи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поможи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30718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405312"/>
            <a:ext cx="1957389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Спіте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спіте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міцно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Янгол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Божий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порозі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хтітись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І 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пухнуть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48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3857652" cy="385765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4290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143380"/>
            <a:ext cx="2476500" cy="251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8596" y="142852"/>
            <a:ext cx="2476500" cy="251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Гори свіча, не згасай про душі померлих </a:t>
            </a:r>
            <a:r>
              <a:rPr lang="uk-UA" dirty="0" err="1" smtClean="0">
                <a:solidFill>
                  <a:srgbClr val="FF0000"/>
                </a:solidFill>
              </a:rPr>
              <a:t>пам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err="1" smtClean="0">
                <a:solidFill>
                  <a:srgbClr val="FF0000"/>
                </a:solidFill>
              </a:rPr>
              <a:t>ятай</a:t>
            </a:r>
            <a:r>
              <a:rPr lang="uk-UA" dirty="0" smtClean="0">
                <a:solidFill>
                  <a:srgbClr val="FF0000"/>
                </a:solidFill>
              </a:rPr>
              <a:t>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 r="19820"/>
          <a:stretch>
            <a:fillRect/>
          </a:stretch>
        </p:blipFill>
        <p:spPr bwMode="auto">
          <a:xfrm>
            <a:off x="785787" y="1928802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7147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8937">
            <a:off x="5042925" y="2779884"/>
            <a:ext cx="3828874" cy="38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Пік голодомору прийшов на весну 1933 року від переїдання. В Україні тоді вмирало 17 людей щохвилини, 1000 -  щогодини, майже 25000 –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щодня.Найбільше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постраждали від голоду  Полтавська, Харківська, Сумська,Черкаська, Київська, Житомирська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області.На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них припадає 52,8 % усіх загиблих в Україні. За роки Голодомору 1932-1933 років загинуло близько 10 млн. людей.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0894">
            <a:off x="716720" y="1289747"/>
            <a:ext cx="3876480" cy="38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2963">
            <a:off x="5175974" y="1987574"/>
            <a:ext cx="3426414" cy="31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714884"/>
            <a:ext cx="1905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2142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Нехай у </a:t>
            </a:r>
            <a:r>
              <a:rPr lang="ru-RU" sz="2400" b="1" dirty="0" err="1" smtClean="0"/>
              <a:t>мільйони</a:t>
            </a:r>
            <a:r>
              <a:rPr lang="ru-RU" sz="2400" b="1" dirty="0" smtClean="0"/>
              <a:t> маленьких </a:t>
            </a:r>
            <a:r>
              <a:rPr lang="ru-RU" sz="2400" b="1" dirty="0" err="1" smtClean="0"/>
              <a:t>вогників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згорить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страшний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спадок</a:t>
            </a:r>
            <a:r>
              <a:rPr lang="ru-RU" sz="2400" b="1" dirty="0" smtClean="0"/>
              <a:t> голодомору. </a:t>
            </a:r>
          </a:p>
          <a:p>
            <a:r>
              <a:rPr lang="ru-RU" sz="2400" b="1" dirty="0" smtClean="0"/>
              <a:t>Нехай у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полум’ї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згинуть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нещирі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душі</a:t>
            </a:r>
            <a:r>
              <a:rPr lang="ru-RU" sz="2400" b="1" dirty="0" smtClean="0"/>
              <a:t> кожного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нас. І буде шлях у </a:t>
            </a:r>
            <a:r>
              <a:rPr lang="ru-RU" sz="2400" b="1" dirty="0" err="1" smtClean="0"/>
              <a:t>майбутнє</a:t>
            </a:r>
            <a:r>
              <a:rPr lang="ru-RU" sz="2400" b="1" dirty="0" smtClean="0"/>
              <a:t> прямим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світлим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1\Рабочий стол\малюнки голодомор\гг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2363">
            <a:off x="351176" y="966581"/>
            <a:ext cx="3214710" cy="34290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3" name="Picture 3" descr="C:\Documents and Settings\1\Рабочий стол\малюнки голодомор\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071810"/>
            <a:ext cx="3190890" cy="328613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86124"/>
            <a:ext cx="2357454" cy="256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0000">
                <a:alpha val="16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C0000"/>
                </a:solidFill>
              </a:rPr>
              <a:t>Жахливі</a:t>
            </a:r>
            <a:r>
              <a:rPr lang="ru-RU" dirty="0" smtClean="0">
                <a:solidFill>
                  <a:srgbClr val="CC0000"/>
                </a:solidFill>
              </a:rPr>
              <a:t>  </a:t>
            </a:r>
            <a:r>
              <a:rPr lang="ru-RU" dirty="0" err="1" smtClean="0">
                <a:solidFill>
                  <a:srgbClr val="CC0000"/>
                </a:solidFill>
              </a:rPr>
              <a:t>сторінки</a:t>
            </a: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dirty="0" err="1" smtClean="0">
                <a:solidFill>
                  <a:srgbClr val="CC0000"/>
                </a:solidFill>
              </a:rPr>
              <a:t>історії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1026" name="Picture 2" descr="C:\Documents and Settings\1\Рабочий стол\малюнки голодомор\бд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500330" cy="35719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Documents and Settings\1\Рабочий стол\малюнки голодомор\а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86058"/>
            <a:ext cx="2928958" cy="32861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000504"/>
            <a:ext cx="2714612" cy="26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000000">
                <a:alpha val="35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малюнки голодомор\голо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786058"/>
            <a:ext cx="3500462" cy="38576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Documents and Settings\1\Рабочий стол\малюнки голодомор\г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643338" cy="40005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14818"/>
            <a:ext cx="2476500" cy="251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71435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Голодні</a:t>
            </a:r>
            <a:r>
              <a:rPr lang="ru-RU" sz="2000" b="1" dirty="0" smtClean="0"/>
              <a:t> 1932-1933р.Не </a:t>
            </a:r>
            <a:r>
              <a:rPr lang="ru-RU" sz="2000" b="1" dirty="0" err="1" smtClean="0"/>
              <a:t>назвеш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неврожайними</a:t>
            </a:r>
            <a:r>
              <a:rPr lang="ru-RU" sz="2000" b="1" dirty="0" smtClean="0"/>
              <a:t>. Продаж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вивезення</a:t>
            </a:r>
            <a:r>
              <a:rPr lang="ru-RU" sz="2000" b="1" dirty="0" smtClean="0"/>
              <a:t> зерна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кордон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протягом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становили 3млн.т. Таким чином,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не могло </a:t>
            </a:r>
            <a:r>
              <a:rPr lang="ru-RU" sz="2000" b="1" dirty="0" err="1" smtClean="0"/>
              <a:t>принципово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продовольчий</a:t>
            </a:r>
            <a:r>
              <a:rPr lang="ru-RU" sz="2000" b="1" dirty="0" smtClean="0"/>
              <a:t> баланс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. Голод </a:t>
            </a:r>
            <a:r>
              <a:rPr lang="ru-RU" sz="2000" b="1" dirty="0" err="1" smtClean="0"/>
              <a:t>закінчився</a:t>
            </a:r>
            <a:r>
              <a:rPr lang="ru-RU" sz="2000" b="1" dirty="0" smtClean="0"/>
              <a:t> у 1934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. Не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голоду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у 1936р.коли </a:t>
            </a:r>
            <a:r>
              <a:rPr lang="ru-RU" sz="2000" b="1" dirty="0" err="1" smtClean="0"/>
              <a:t>врожай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менший</a:t>
            </a:r>
            <a:r>
              <a:rPr lang="ru-RU" sz="2000" b="1" dirty="0" smtClean="0"/>
              <a:t> (на 15-20%)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у 1932-1933роках. 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Найжахливішим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трагедії</a:t>
            </a:r>
            <a:r>
              <a:rPr lang="ru-RU" sz="2000" b="1" dirty="0" smtClean="0"/>
              <a:t> голоду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нього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об’єктивних</a:t>
            </a:r>
            <a:r>
              <a:rPr lang="ru-RU" sz="2000" b="1" dirty="0" smtClean="0"/>
              <a:t> причин. Сам </a:t>
            </a:r>
            <a:r>
              <a:rPr lang="ru-RU" sz="2000" b="1" dirty="0" err="1" smtClean="0"/>
              <a:t>Сталін</a:t>
            </a:r>
            <a:r>
              <a:rPr lang="ru-RU" sz="2000" b="1" dirty="0" smtClean="0"/>
              <a:t> заявив: «</a:t>
            </a:r>
            <a:r>
              <a:rPr lang="ru-RU" sz="2000" b="1" dirty="0" err="1" smtClean="0"/>
              <a:t>Ніхто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заперечити</a:t>
            </a:r>
            <a:r>
              <a:rPr lang="ru-RU" sz="2000" b="1" dirty="0" smtClean="0"/>
              <a:t> того,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загальний</a:t>
            </a:r>
            <a:r>
              <a:rPr lang="ru-RU" sz="2000" b="1" dirty="0" smtClean="0"/>
              <a:t> урожай зерна в 1932році </a:t>
            </a:r>
            <a:r>
              <a:rPr lang="ru-RU" sz="2000" b="1" dirty="0" err="1" smtClean="0"/>
              <a:t>перевищував</a:t>
            </a:r>
            <a:r>
              <a:rPr lang="ru-RU" sz="2000" b="1" dirty="0" smtClean="0"/>
              <a:t> урожай 1931року».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весь забрали,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залишивши</a:t>
            </a:r>
            <a:r>
              <a:rPr lang="ru-RU" sz="2000" b="1" dirty="0" smtClean="0"/>
              <a:t> селянам </a:t>
            </a:r>
            <a:r>
              <a:rPr lang="ru-RU" sz="2000" b="1" dirty="0" err="1" smtClean="0"/>
              <a:t>голодну</a:t>
            </a:r>
            <a:r>
              <a:rPr lang="ru-RU" sz="2000" b="1" dirty="0" smtClean="0"/>
              <a:t> смерть. </a:t>
            </a:r>
            <a:endParaRPr lang="ru-RU" sz="2000" b="1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000000">
                <a:alpha val="63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1\Рабочий стол\малюнки голодомор\ж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282"/>
            <a:ext cx="4286279" cy="43577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C:\Documents and Settings\1\Рабочий стол\малюнки голодомор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428892" cy="26432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C:\Documents and Settings\1\Рабочий стол\малюнки голодомор\ву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71876"/>
            <a:ext cx="3333760" cy="27146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488" y="14285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 голоду пухли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вмирали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працездатного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часто-густо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вмирали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цілими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родинами.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Малеча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бродила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повзала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чогось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їстівного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У людей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розпухали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ноги,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животи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Померлих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 часто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звозили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скидали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закопували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Прагнучи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врятувати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голодної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селяни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везли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залишали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установах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лікарнях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вулицях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0082">
                <a:alpha val="78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малюнки голодомор\з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3214710" cy="38576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C:\Documents and Settings\1\Рабочий стол\малюнки голодомор\л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762388" cy="35718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5184">
            <a:off x="199018" y="63143"/>
            <a:ext cx="2408162" cy="21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4577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бачив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сам у ту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зловісну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пору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пухлих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померлих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шляхах.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стоять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 очах…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кажеш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голодомору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000000">
                <a:alpha val="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905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Смерть ходила вулицями…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1\Рабочий стол\малюнки голодомор\п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2643206" cy="41434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7" name="Picture 3" descr="C:\Documents and Settings\1\Рабочий стол\малюнки голодомор\ыы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85860"/>
            <a:ext cx="2286016" cy="37147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8" name="Picture 4" descr="C:\Documents and Settings\1\Рабочий стол\малюнки голодомор\з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571612"/>
            <a:ext cx="3214710" cy="42862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малюнки голодомор\д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3571900" cy="38576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C:\Documents and Settings\1\Рабочий стол\малюнки голодомор\жз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3786199" cy="43577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1000108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Законом </a:t>
            </a:r>
            <a:r>
              <a:rPr lang="ru-RU" sz="2800" b="1" dirty="0" err="1" smtClean="0">
                <a:solidFill>
                  <a:srgbClr val="FF0000"/>
                </a:solidFill>
              </a:rPr>
              <a:t>від</a:t>
            </a:r>
            <a:r>
              <a:rPr lang="ru-RU" sz="2800" b="1" dirty="0" smtClean="0">
                <a:solidFill>
                  <a:srgbClr val="FF0000"/>
                </a:solidFill>
              </a:rPr>
              <a:t> 7 </a:t>
            </a:r>
            <a:r>
              <a:rPr lang="ru-RU" sz="2800" b="1" dirty="0" err="1" smtClean="0">
                <a:solidFill>
                  <a:srgbClr val="FF0000"/>
                </a:solidFill>
              </a:rPr>
              <a:t>серпня</a:t>
            </a:r>
            <a:r>
              <a:rPr lang="ru-RU" sz="2800" b="1" dirty="0" smtClean="0">
                <a:solidFill>
                  <a:srgbClr val="FF0000"/>
                </a:solidFill>
              </a:rPr>
              <a:t> 1932року </a:t>
            </a:r>
            <a:r>
              <a:rPr lang="ru-RU" sz="2800" b="1" dirty="0" err="1" smtClean="0">
                <a:solidFill>
                  <a:srgbClr val="FF0000"/>
                </a:solidFill>
              </a:rPr>
              <a:t>заборонялося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збирати</a:t>
            </a:r>
            <a:r>
              <a:rPr lang="ru-RU" sz="2800" b="1" dirty="0" smtClean="0">
                <a:solidFill>
                  <a:srgbClr val="FF0000"/>
                </a:solidFill>
              </a:rPr>
              <a:t> колоски на </a:t>
            </a:r>
            <a:r>
              <a:rPr lang="ru-RU" sz="2800" b="1" dirty="0" err="1" smtClean="0">
                <a:solidFill>
                  <a:srgbClr val="FF0000"/>
                </a:solidFill>
              </a:rPr>
              <a:t>полі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навіть</a:t>
            </a:r>
            <a:r>
              <a:rPr lang="ru-RU" sz="2800" b="1" dirty="0" smtClean="0">
                <a:solidFill>
                  <a:srgbClr val="FF0000"/>
                </a:solidFill>
              </a:rPr>
              <a:t> перед </a:t>
            </a:r>
            <a:r>
              <a:rPr lang="ru-RU" sz="2800" b="1" dirty="0" err="1" smtClean="0">
                <a:solidFill>
                  <a:srgbClr val="FF0000"/>
                </a:solidFill>
              </a:rPr>
              <a:t>їх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заорюванням</a:t>
            </a:r>
            <a:r>
              <a:rPr lang="ru-RU" sz="2800" b="1" dirty="0" smtClean="0">
                <a:solidFill>
                  <a:srgbClr val="FF0000"/>
                </a:solidFill>
              </a:rPr>
              <a:t>. За </a:t>
            </a:r>
            <a:r>
              <a:rPr lang="ru-RU" sz="2800" b="1" dirty="0" err="1" smtClean="0">
                <a:solidFill>
                  <a:srgbClr val="FF0000"/>
                </a:solidFill>
              </a:rPr>
              <a:t>збирання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колосків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звинувачений</a:t>
            </a:r>
            <a:r>
              <a:rPr lang="ru-RU" sz="2800" b="1" dirty="0" smtClean="0">
                <a:solidFill>
                  <a:srgbClr val="FF0000"/>
                </a:solidFill>
              </a:rPr>
              <a:t> «</a:t>
            </a:r>
            <a:r>
              <a:rPr lang="ru-RU" sz="2800" b="1" dirty="0" err="1" smtClean="0">
                <a:solidFill>
                  <a:srgbClr val="FF0000"/>
                </a:solidFill>
              </a:rPr>
              <a:t>карається</a:t>
            </a:r>
            <a:r>
              <a:rPr lang="ru-RU" sz="2800" b="1" dirty="0" smtClean="0">
                <a:solidFill>
                  <a:srgbClr val="FF0000"/>
                </a:solidFill>
              </a:rPr>
              <a:t> не </a:t>
            </a:r>
            <a:r>
              <a:rPr lang="ru-RU" sz="2800" b="1" dirty="0" err="1" smtClean="0">
                <a:solidFill>
                  <a:srgbClr val="FF0000"/>
                </a:solidFill>
              </a:rPr>
              <a:t>нижче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п’ятьох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років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ув’язнення</a:t>
            </a:r>
            <a:r>
              <a:rPr lang="ru-RU" sz="2800" b="1" dirty="0" smtClean="0">
                <a:solidFill>
                  <a:srgbClr val="FF0000"/>
                </a:solidFill>
              </a:rPr>
              <a:t> в далеких таборах </a:t>
            </a:r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конфіскацією</a:t>
            </a:r>
            <a:r>
              <a:rPr lang="ru-RU" sz="2800" b="1" dirty="0" smtClean="0">
                <a:solidFill>
                  <a:srgbClr val="FF0000"/>
                </a:solidFill>
              </a:rPr>
              <a:t> майна, аж до </a:t>
            </a:r>
            <a:r>
              <a:rPr lang="ru-RU" sz="2800" b="1" dirty="0" err="1" smtClean="0">
                <a:solidFill>
                  <a:srgbClr val="FF0000"/>
                </a:solidFill>
              </a:rPr>
              <a:t>найвищої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міри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покарання</a:t>
            </a:r>
            <a:r>
              <a:rPr lang="ru-RU" sz="2800" b="1" dirty="0" smtClean="0">
                <a:solidFill>
                  <a:srgbClr val="FF0000"/>
                </a:solidFill>
              </a:rPr>
              <a:t>(</a:t>
            </a:r>
            <a:r>
              <a:rPr lang="ru-RU" sz="2800" b="1" dirty="0" err="1" smtClean="0">
                <a:solidFill>
                  <a:srgbClr val="FF0000"/>
                </a:solidFill>
              </a:rPr>
              <a:t>розстрілу</a:t>
            </a:r>
            <a:r>
              <a:rPr lang="ru-RU" sz="2800" b="1" dirty="0" smtClean="0">
                <a:solidFill>
                  <a:srgbClr val="FF0000"/>
                </a:solidFill>
              </a:rPr>
              <a:t>)».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янімо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мертвих, і живих , і ненароджених</a:t>
            </a:r>
            <a:r>
              <a:rPr lang="uk-UA" dirty="0" smtClean="0">
                <a:solidFill>
                  <a:srgbClr val="FF0000"/>
                </a:solidFill>
              </a:rPr>
              <a:t>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1\Рабочий стол\малюнки голодомор\бб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3429024" cy="32147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19" name="Picture 3" descr="C:\Documents and Settings\1\Рабочий стол\малюнки голодомор\в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3857652" cy="34290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441</Words>
  <Application>Microsoft Office PowerPoint</Application>
  <PresentationFormat>Экран (4:3)</PresentationFormat>
  <Paragraphs>38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Не згасає свіча пам’яті…</vt:lpstr>
      <vt:lpstr>        Пік голодомору прийшов на весну 1933 року від переїдання. В Україні тоді вмирало 17 людей щохвилини, 1000 -  щогодини, майже 25000 – щодня.Найбільше постраждали від голоду  Полтавська, Харківська, Сумська,Черкаська, Київська, Житомирська області.На них припадає 52,8 % усіх загиблих в Україні. За роки Голодомору 1932-1933 років загинуло близько 10 млн. людей.</vt:lpstr>
      <vt:lpstr>Жахливі  сторінки історії</vt:lpstr>
      <vt:lpstr>Слайд 4</vt:lpstr>
      <vt:lpstr>Слайд 5</vt:lpstr>
      <vt:lpstr>Слайд 6</vt:lpstr>
      <vt:lpstr>Смерть ходила вулицями…</vt:lpstr>
      <vt:lpstr>Слайд 8</vt:lpstr>
      <vt:lpstr>Пом’янімо і мертвих, і живих , і ненароджених…</vt:lpstr>
      <vt:lpstr>Слайд 10</vt:lpstr>
      <vt:lpstr>Слайд 11</vt:lpstr>
      <vt:lpstr>Слайд 12</vt:lpstr>
      <vt:lpstr>Слайд 13</vt:lpstr>
      <vt:lpstr>Слайд 14</vt:lpstr>
      <vt:lpstr>Страшні картини Голодомору</vt:lpstr>
      <vt:lpstr>Забране дитинство</vt:lpstr>
      <vt:lpstr>Господи поможи!!!</vt:lpstr>
      <vt:lpstr>Слайд 18</vt:lpstr>
      <vt:lpstr>Гори свіча, не згасай про душі померлих пам’ятай…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згасає свіча пам’яті…</dc:title>
  <dc:creator>1</dc:creator>
  <cp:lastModifiedBy>111</cp:lastModifiedBy>
  <cp:revision>38</cp:revision>
  <dcterms:created xsi:type="dcterms:W3CDTF">2014-01-09T11:42:50Z</dcterms:created>
  <dcterms:modified xsi:type="dcterms:W3CDTF">2014-04-23T02:40:49Z</dcterms:modified>
</cp:coreProperties>
</file>