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1" r:id="rId4"/>
    <p:sldId id="262" r:id="rId5"/>
    <p:sldId id="263" r:id="rId6"/>
    <p:sldId id="264" r:id="rId7"/>
    <p:sldId id="271" r:id="rId8"/>
    <p:sldId id="265" r:id="rId9"/>
    <p:sldId id="267" r:id="rId10"/>
    <p:sldId id="269" r:id="rId11"/>
    <p:sldId id="270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BF22-EC15-4F9A-850C-4A94EAEBCBDC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C818-4241-48DD-86AB-64B42DF74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0D1E-ED16-42C3-ACF4-0976ADC09F7D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D765-B78E-42A1-8197-A20544E97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75000"/>
                <a:alpha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o4.imgsmail.ru/imgpreview?key=http%3A//virchi.pp.net.ua/_fr/4/s0988308.jpg&amp;mb=imgdb_preview_4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933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C:\Users\1\Desktop\фото з фотопарата\109___11\IMG_121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4326" r="15523"/>
          <a:stretch>
            <a:fillRect/>
          </a:stretch>
        </p:blipFill>
        <p:spPr bwMode="auto">
          <a:xfrm rot="422167">
            <a:off x="5266668" y="2142062"/>
            <a:ext cx="3172335" cy="45387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Презентація досвіду</a:t>
            </a:r>
            <a:b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вихователя ГПД </a:t>
            </a:r>
            <a:b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Дзензелівської</a:t>
            </a: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ЗОШ І-ІІІ ступенів</a:t>
            </a:r>
            <a:b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районної ради Черкаської області</a:t>
            </a:r>
            <a:b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Візір</a:t>
            </a:r>
            <a:r>
              <a:rPr lang="uk-UA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Катерини</a:t>
            </a:r>
          </a:p>
          <a:p>
            <a:pPr>
              <a:buNone/>
            </a:pPr>
            <a:r>
              <a:rPr lang="uk-UA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Михайлівни</a:t>
            </a:r>
          </a:p>
          <a:p>
            <a:pPr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Освіта: вища, закінчила</a:t>
            </a: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Уманський державний</a:t>
            </a: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університет</a:t>
            </a: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Імені Павла Тичини.</a:t>
            </a: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стаж: 8,5 років.</a:t>
            </a:r>
          </a:p>
          <a:p>
            <a:pPr>
              <a:buNone/>
            </a:pPr>
            <a:r>
              <a:rPr lang="uk-UA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друга.</a:t>
            </a:r>
          </a:p>
          <a:p>
            <a:pPr>
              <a:buNone/>
            </a:pPr>
            <a:endParaRPr lang="uk-UA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44 слай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7" y="4619625"/>
            <a:ext cx="335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buFont typeface="Courier New" pitchFamily="49" charset="0"/>
              <a:buChar char="o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 час виконання самопідготовки на групі продовженого дня учні можуть використовувати для допомоги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ятки :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Як слід працювати під час самопідготовки.</a:t>
            </a:r>
            <a:r>
              <a:rPr lang="uk-UA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2.Як потрібно виконувати домашнє завдання з української мови.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Під час виконання вправи не забудь.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4.Як необхідно готувати завдання з читання.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5.Пам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ятай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потрібно 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задачі.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Правила виконання письмових робіт. 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7.Правила швидкого і міцного 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ятовування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з фотопарата\114___04\IMG_141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4282" y="214290"/>
            <a:ext cx="4445003" cy="333375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 descr="C:\Users\1\Desktop\фото з фотопарата\114___04\IMG_141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357686" y="3286124"/>
            <a:ext cx="4445003" cy="33337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4" descr="637f1c7c34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2264" y="214290"/>
            <a:ext cx="2324118" cy="2200275"/>
          </a:xfrm>
          <a:prstGeom prst="rect">
            <a:avLst/>
          </a:prstGeom>
          <a:noFill/>
          <a:ln/>
          <a:effectLst>
            <a:softEdge rad="127000"/>
          </a:effectLst>
        </p:spPr>
      </p:pic>
      <p:pic>
        <p:nvPicPr>
          <p:cNvPr id="9" name="Рисунок 4" descr="post-55053-123886406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90865"/>
            <a:ext cx="2357422" cy="28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з головних під час організації самопідготовки – є проведення </a:t>
            </a: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фізкультхвилинок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розминок, перерв через кожні 25-30 хвилин.</a:t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фото з фотопарата\112___02\IMG_137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39416"/>
          <a:stretch>
            <a:fillRect/>
          </a:stretch>
        </p:blipFill>
        <p:spPr bwMode="auto">
          <a:xfrm>
            <a:off x="357159" y="3500438"/>
            <a:ext cx="3754402" cy="297656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099" name="Picture 3" descr="C:\Users\1\Desktop\фото з фотопарата\113___03\IMG_139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953002" y="3429000"/>
            <a:ext cx="3682997" cy="304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7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166 слайд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3643314"/>
            <a:ext cx="342267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Вміння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вихователем ГПД поєднувати всі елементи самопідготовки, дає можливість ефективній реалізації поставлених цілей у виконанні домашніх завдань.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Бажаю всім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натхнення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,терпіння та успіхів  на педагогічній ниві!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41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«Дитина є в собі м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яке створіння,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серденько в неї легко приймаюче,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 м’яке буває, як віск, котрий відбиває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 притиснутої до неї печатки.»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(О.Духнович)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 з фотопарата\112___02\IMG_1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20144448">
            <a:off x="259192" y="4683211"/>
            <a:ext cx="2357959" cy="17684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1\Desktop\фото з фотопарата\112___02\IMG_136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1323951">
            <a:off x="6508665" y="4427304"/>
            <a:ext cx="2462047" cy="20430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C:\Users\1\Desktop\фото з фотопарата\112___02\IMG_1362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214678" y="4714884"/>
            <a:ext cx="2571768" cy="19764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75000"/>
                <a:alpha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Науково-методична проблема .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Самопідготовка в ГПД як важливий чинник організації навчального процесу початкової школи.</a:t>
            </a:r>
            <a:endParaRPr lang="ru-RU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1\Desktop\фото з фотопарата\112___02\IMG_135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8000" y="3500438"/>
            <a:ext cx="3968749" cy="29765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8" name="Picture 4" descr="C:\Users\1\Desktop\фото з фотопарата\113___03\IMG_139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57752" y="3500438"/>
            <a:ext cx="4000528" cy="30003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Самопідготовка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це не урок! </a:t>
            </a:r>
            <a:b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Самопідготовка – одна з форм організації навчального процесу в групі продовженого дня. Це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язкові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щоденні заняття,на яких школярі самостійно виконують навчальні завдання в суворо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відведенний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час під керівництвом педагога вихователя.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фото з фотопарата\112___02\IMG_1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44" y="2857496"/>
            <a:ext cx="4286280" cy="34290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3" name="Picture 5" descr="C:\Users\1\Desktop\фото з фотопарата\113___03\IMG_139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57752" y="2928934"/>
            <a:ext cx="3929090" cy="33575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rot="10800000">
            <a:off x="2285984" y="157161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071802" y="2357430"/>
            <a:ext cx="29289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Завдання самопідготовки в ГПД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7166"/>
            <a:ext cx="2714644" cy="114300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Розширення меж навчальної роботи.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122794" y="1735066"/>
            <a:ext cx="900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00430" y="142852"/>
            <a:ext cx="2357454" cy="107157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Поглиблення змісту навчальних предметів.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000760" y="1571612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15074" y="142852"/>
            <a:ext cx="2786082" cy="121444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Одержання доступних умов для самостійного засвоєння знань, вмінь і навичок.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4037009" y="460693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214546" y="4000504"/>
            <a:ext cx="1000132" cy="712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72198" y="321468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071670" y="307181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965041" y="4036223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14282" y="2285992"/>
            <a:ext cx="1857388" cy="150019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Закріплення і повторення вивченого на уроках матеріалу.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29454" y="2214554"/>
            <a:ext cx="2071670" cy="171451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Тренування в застосуванні знань, вмінь і навичок для їх міцного засвоєння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4929198"/>
            <a:ext cx="2214578" cy="164307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інтересу до навчання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357554" y="5214950"/>
            <a:ext cx="2357454" cy="150019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Набуття школярами навичок самостійної роботи.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15140" y="5143512"/>
            <a:ext cx="2214578" cy="142876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виконавських навичок.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214678" y="142852"/>
            <a:ext cx="2786082" cy="1571636"/>
          </a:xfrm>
          <a:prstGeom prst="flowChartAlternateProcess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Навчальні функції самопідготовки.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1472" y="642918"/>
            <a:ext cx="2000264" cy="92869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1.Інформаційна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14414" y="1928802"/>
            <a:ext cx="2000264" cy="85725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2.Розвивальна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643306" y="1857364"/>
            <a:ext cx="2286016" cy="107157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3.Конструктивна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з фотопарата\114___04\IMG_140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4282" y="2928934"/>
            <a:ext cx="3000396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7" name="Picture 3" descr="C:\Users\1\Desktop\фото з фотопарата\113___03\IMG_138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86116" y="4429132"/>
            <a:ext cx="2778116" cy="22979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8" name="Picture 4" descr="C:\Users\1\Desktop\фото з фотопарата\112___02\IMG_137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215074" y="3071810"/>
            <a:ext cx="2801929" cy="24288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714744" y="3143248"/>
            <a:ext cx="2143140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4.Комунікативна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2264" y="500042"/>
            <a:ext cx="2071702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5.Творча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72264" y="1857364"/>
            <a:ext cx="2214578" cy="857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6.Виховна функція.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643174" y="214290"/>
            <a:ext cx="4143404" cy="1928826"/>
          </a:xfrm>
          <a:prstGeom prst="flowChartPunchedTap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Основні структурні елементи самопідготовки.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500306"/>
            <a:ext cx="2357454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1.Організація початку самопідготовки.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2428868"/>
            <a:ext cx="242889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2.Підготовка до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самостіної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роботи.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44" y="4714884"/>
            <a:ext cx="2643206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4.Самооцінка, взаємоперевірка, оцінка роботи.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88" y="4572008"/>
            <a:ext cx="2428892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5.Підбиття підсумків роботи.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72264" y="2428868"/>
            <a:ext cx="2286016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3.Самостійна робота дітей.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6" descr="1ac3f702b0e5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643446"/>
            <a:ext cx="2662239" cy="170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7030A0">
                <a:alpha val="6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з найважливіших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вихователя ГПД –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учити дітей працювати, розвивати й удосконалювати навички самостійності у навчальній роботі. Вихователь повинен бути активним учасником самопідготовки.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фото з фотопарата\109___11\IMG_128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8001" y="3500438"/>
            <a:ext cx="3492496" cy="297656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3" name="Picture 5" descr="C:\Users\1\Desktop\фото з фотопарата\112___02\IMG_138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0168" r="3571"/>
          <a:stretch>
            <a:fillRect/>
          </a:stretch>
        </p:blipFill>
        <p:spPr bwMode="auto">
          <a:xfrm>
            <a:off x="4857752" y="3571876"/>
            <a:ext cx="3857652" cy="29051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 descr="Без имени-1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643702" y="4357694"/>
            <a:ext cx="250029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Самопідготовку можна проводити і в нетрадиційних формах: сюжетно-рольові ігри,проектна </a:t>
            </a:r>
            <a:r>
              <a:rPr lang="uk-UA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діяльність.Такі</a:t>
            </a:r>
            <a:r>
              <a:rPr lang="uk-UA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форми є ефективним засобом розвитку пізнавальних інтересів учнів,викликають емоційну реакцію на новизну ситуації, перетворюючи виконання завдань на цікаву діяльність. </a:t>
            </a:r>
            <a:endParaRPr lang="ru-RU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Презентація досвіду вихователя ГПД  Дзензелівської ЗОШ І-ІІІ ступенів Маньківської районної ради Черкаської області </vt:lpstr>
      <vt:lpstr>      Моє педагогічне кредо «Дитина є в собі м’яке створіння,  серденько в неї легко приймаюче, і м’яке буває, як віск, котрий відбиває образ притиснутої до неї печатки.» (О.Духнович) </vt:lpstr>
      <vt:lpstr>   Науково-методична проблема . Самопідготовка в ГПД як важливий чинник організації навчального процесу початкової школи.</vt:lpstr>
      <vt:lpstr>   Самопідготовка – це не урок!  Самопідготовка – одна з форм організації навчального процесу в групі продовженого дня. Це обов’язкові щоденні заняття,на яких школярі самостійно виконують навчальні завдання в суворо відведенний час під керівництвом педагога вихователя.</vt:lpstr>
      <vt:lpstr>Слайд 5</vt:lpstr>
      <vt:lpstr>Слайд 6</vt:lpstr>
      <vt:lpstr>Слайд 7</vt:lpstr>
      <vt:lpstr>   Один з найважливіших обов’язків вихователя ГПД –  учити дітей працювати, розвивати й удосконалювати навички самостійності у навчальній роботі. Вихователь повинен бути активним учасником самопідготовки.</vt:lpstr>
      <vt:lpstr>         Самопідготовку можна проводити і в нетрадиційних формах: сюжетно-рольові ігри,проектна діяльність.Такі форми є ефективним засобом розвитку пізнавальних інтересів учнів,викликають емоційну реакцію на новизну ситуації, перетворюючи виконання завдань на цікаву діяльність. </vt:lpstr>
      <vt:lpstr>        Під час виконання самопідготовки на групі продовженого дня учні можуть використовувати для допомоги пам’ятки : 1. Як слід працювати під час самопідготовки.  2.Як потрібно виконувати домашнє завдання з української мови. 3. Під час виконання вправи не забудь. 4.Як необхідно готувати завдання з читання. 5.Пам’ятай, як потрібно розв’язувати задачі. 6. Правила виконання письмових робіт.  7.Правила швидкого і міцного запам’ятовування.</vt:lpstr>
      <vt:lpstr>Слайд 11</vt:lpstr>
      <vt:lpstr>        Одним з головних під час організації самопідготовки – є проведення фізкультхвилинок , розминок, перерв через кожні 25-30 хвилин.     </vt:lpstr>
      <vt:lpstr>         Вміння вихователем ГПД поєднувати всі елементи самопідготовки, дає можливість ефективній реалізації поставлених цілей у виконанні домашніх завдань.  Бажаю всім натхнення ,терпіння та успіхів  на педагогічній ниві!         ДЯКУЮ ЗА УВАГУ!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вихователя ГПД  Дзензелівської ЗОШ І-ІІІ ступенів Маньківської районної ради Черкаської області</dc:title>
  <dc:creator>1</dc:creator>
  <cp:lastModifiedBy>1</cp:lastModifiedBy>
  <cp:revision>58</cp:revision>
  <dcterms:created xsi:type="dcterms:W3CDTF">2014-07-23T08:46:33Z</dcterms:created>
  <dcterms:modified xsi:type="dcterms:W3CDTF">2014-07-25T19:06:25Z</dcterms:modified>
</cp:coreProperties>
</file>