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3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CACD0-7E63-4A51-A219-3A9ADC442ED1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594E-EE7B-468F-AB3A-0F876E647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EA89-88ED-4C47-8C7E-09F987ED9373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1E83-B8BE-443B-AEC6-98084322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424862" cy="631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sv_melan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95738" y="5002213"/>
            <a:ext cx="2779712" cy="1855787"/>
          </a:xfrm>
          <a:prstGeom prst="rect">
            <a:avLst/>
          </a:prstGeom>
          <a:noFill/>
        </p:spPr>
      </p:pic>
      <p:pic>
        <p:nvPicPr>
          <p:cNvPr id="6" name="Picture 9" descr="43174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778375"/>
            <a:ext cx="2771775" cy="2079625"/>
          </a:xfrm>
          <a:prstGeom prst="rect">
            <a:avLst/>
          </a:prstGeom>
          <a:noFill/>
        </p:spPr>
      </p:pic>
      <p:pic>
        <p:nvPicPr>
          <p:cNvPr id="7" name="Picture 10" descr="stamp_pa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9813" y="3571876"/>
            <a:ext cx="3024187" cy="247014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Rot="1" noChangeArrowheads="1"/>
          </p:cNvSpPr>
          <p:nvPr/>
        </p:nvSpPr>
        <p:spPr>
          <a:xfrm>
            <a:off x="0" y="0"/>
            <a:ext cx="8842375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Сімейний Кодекс України. </a:t>
            </a:r>
            <a: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Глава 4   Державна реєстрація шлюбу.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 Заява  про реєстрацію шлюбу.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Взаємна обізнаність наречених про стан здоров'я.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3.  Реєстрація шлюбу   після  спливу  одного  місяця  від дня  подання особами заяви про реєстрацію шлюбу.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4. Шлюб реєструється у приміщенні органу державної реєстрації  актів цивільного стану.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5. Наречені мають право  обрати  прізвище  одного  з  них  як  спільне   прізвище  подружжя  або  надалі  іменуватися  дошлюбними прізвищами.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6. Державна реєстрація  шлюбу  засвідчується  Свідоцтвом  про шлюб.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1" descr="еее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3350" y="3429000"/>
            <a:ext cx="3168650" cy="196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14290"/>
            <a:ext cx="9144000" cy="6429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400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400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спільно вирішувати найважливіші питання життя сім’ї;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мати майно, набуте за час шлюбу на підставі договору дарування;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вільно обирати кожному з подружжя місце свого проживання;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4. у разі потреби утримувати того з подружжя, хто є непрацездатним;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5. обирати прізвище у шлюбі;</a:t>
            </a:r>
            <a:endParaRPr lang="ru-RU" sz="2200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6.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мати право на повагу до своєї індивідуальності, своїх звичок та вподобань;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7. мати дорогоцінну каблучку, придбану одним із подружжя під час шлюбу на спільні кошти;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8. мати автомобіль, отриманий одним із подружжя за час шлюбу в порядку успадкування;</a:t>
            </a:r>
            <a:endParaRPr lang="ru-RU" sz="2200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9.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народжувати дитину;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10. право на фізичний та духовний розвиток, на здобуття освіти, прояв своїх здібностей.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Майнові та особисті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немайнові права подружжя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2867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Запитання: </a:t>
            </a:r>
            <a:r>
              <a:rPr lang="uk-UA" sz="2000" dirty="0" smtClean="0"/>
              <a:t>Пригадайте, що ми розуміємо під поняттям особисті майнові та немайнові права?</a:t>
            </a:r>
          </a:p>
          <a:p>
            <a:r>
              <a:rPr lang="uk-UA" sz="2000" b="1" i="1" dirty="0" smtClean="0">
                <a:solidFill>
                  <a:srgbClr val="FFFF00"/>
                </a:solidFill>
              </a:rPr>
              <a:t>Завдання: </a:t>
            </a:r>
            <a:r>
              <a:rPr lang="uk-UA" sz="2000" dirty="0" smtClean="0"/>
              <a:t>Визначте, які з перелічених прав подружжя є основними немайновими, а які майновими.</a:t>
            </a:r>
          </a:p>
          <a:p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388" y="260350"/>
            <a:ext cx="4752975" cy="135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5500702"/>
            <a:ext cx="892971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/>
              <a:t>Стаття 60. Підстави набуття права спільної сумісної власності  подружжя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/>
              <a:t>       1. Майно,  набуте подружжям за час шлюбу, належить дружині та  чоловікові  на  праві  спільної  сумісної  власності незалежно від  того,  що один з них не мав з поважної причини самостійного заробітку </a:t>
            </a:r>
            <a:endParaRPr lang="ru-RU" sz="1400" b="1" dirty="0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714356"/>
            <a:ext cx="8928100" cy="5143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 57. Майно, що є особистою приватною власністю дружини, чоловіка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Особистою приватною власністю дружини, чоловіка є: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1) майно, набуте нею, ним до шлюбу;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2) майно,  набуте  нею,  ним  за  час шлюбу,  але на підставі  договору дарування або в порядку спадкування;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3) майно,  набуте нею,  ним за час шлюбу,  але за кошти,  які  належали їй, йому особисто.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4)  житло,  набуте  нею,  ним  за  час  шлюбу  внаслідок його  приватизації   відповідно  до  Закону  України  "Про  приватизацію  державного житлового фонду"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5)  земельна  ділянка, набута нею, ним за час шлюбу внаслідок  приватизації   земельної   ділянки,   що  перебувала  у  її,  його  користуванні,   або   одержана  внаслідок  приватизації  земельних  ділянок державних і комунальних сільськогосподарських підприємств,  установ  та  організацій,  або  одержана  із  земель  державної  і  комунальної  власності  в  межах  норм  безоплатної  приватизації,  визначених Земельним кодексом України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речі  індивідуального користування,  в тому  числі  коштовності.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премії, нагороди, які вона, він одержали за особисті заслуги.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кошти,  одержані як відшкодування за втрату (пошкодження)  речі,  яка  їй,  йому   належала.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 Особистою приватною власністю дружини, чоловіка є страхові  суми,  одержані нею, ним за обов'язковим особистим страхуванням, а  також за добровільним особистим страхуванням, якщо страхові внески  сплачувалися  за  рахунок  коштів,  що  були  особистою  приватною  власністю кожного з них.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Майнові права подружжя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8715404" cy="857255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u="sng" dirty="0" smtClean="0">
                <a:solidFill>
                  <a:srgbClr val="FFFF00"/>
                </a:solidFill>
              </a:rPr>
              <a:t>Завдання:</a:t>
            </a:r>
            <a:r>
              <a:rPr lang="uk-UA" sz="2800" dirty="0" smtClean="0"/>
              <a:t> </a:t>
            </a:r>
            <a:r>
              <a:rPr lang="uk-UA" sz="2800" i="1" dirty="0" smtClean="0">
                <a:solidFill>
                  <a:srgbClr val="FFFF00"/>
                </a:solidFill>
              </a:rPr>
              <a:t>віднайдіть помилки у визначенні шлюб.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4495816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Шлюб – це сімейний союз жінки і чоловіка, зареєстрований у державному органі реєстрації актів цивільного стану або через релігійний обряд у церкві після досягнення жінкою та чоловіком 18 років, а якщо у неї є діти, - можливе зменшення шлюбного віку на 2-3 роки за рішенням державного органу реєстрації актів цивільного стану із обов'язковим укладенням шлюбного договору напередодні одруження.</a:t>
            </a:r>
          </a:p>
          <a:p>
            <a:pPr algn="l"/>
            <a:endParaRPr lang="uk-UA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Правильна відповідь: Шлюб – це сімейний союз жінки і чоловіка, зареєстрований у державному органі реєстрації актів цивільного стану після досягнення жінкою та чоловіком 18 років, можливе зменшення шлюбного віку до 16 років за рішенням суду. Укладення шлюбного договору  не є </a:t>
            </a:r>
            <a:r>
              <a:rPr lang="uk-UA" sz="2000" dirty="0" err="1" smtClean="0">
                <a:solidFill>
                  <a:schemeClr val="tx1"/>
                </a:solidFill>
              </a:rPr>
              <a:t>обов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</a:rPr>
              <a:t>язковим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3446"/>
            <a:ext cx="89297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i="1" u="sng" dirty="0" smtClean="0">
              <a:solidFill>
                <a:srgbClr val="FFFF00"/>
              </a:solidFill>
            </a:endParaRPr>
          </a:p>
          <a:p>
            <a:endParaRPr lang="uk-UA" sz="2400" b="1" i="1" u="sng" dirty="0" smtClean="0">
              <a:solidFill>
                <a:srgbClr val="FFFF00"/>
              </a:solidFill>
            </a:endParaRPr>
          </a:p>
          <a:p>
            <a:r>
              <a:rPr lang="uk-UA" sz="2400" b="1" i="1" u="sng" dirty="0" smtClean="0">
                <a:solidFill>
                  <a:srgbClr val="FFFF00"/>
                </a:solidFill>
              </a:rPr>
              <a:t>Одружитись – це значить наполовину зменшити свої права і в два рази збільшити свої обов'язки.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                                                                                        		</a:t>
            </a:r>
            <a:r>
              <a:rPr lang="uk-UA" sz="2400" b="1" i="1" dirty="0" smtClean="0">
                <a:solidFill>
                  <a:srgbClr val="FFFF00"/>
                </a:solidFill>
              </a:rPr>
              <a:t> А.</a:t>
            </a:r>
            <a:r>
              <a:rPr lang="uk-UA" sz="2400" b="1" i="1" dirty="0" err="1" smtClean="0">
                <a:solidFill>
                  <a:srgbClr val="FFFF00"/>
                </a:solidFill>
              </a:rPr>
              <a:t>Шопенгауер</a:t>
            </a:r>
            <a:endParaRPr lang="uk-UA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4"/>
          <p:cNvSpPr txBox="1">
            <a:spLocks noRot="1" noChangeArrowheads="1"/>
          </p:cNvSpPr>
          <p:nvPr/>
        </p:nvSpPr>
        <p:spPr>
          <a:xfrm>
            <a:off x="5292725" y="4581525"/>
            <a:ext cx="3240088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Антон Макаренко</a:t>
            </a: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5"/>
          <p:cNvSpPr txBox="1">
            <a:spLocks noRot="1" noChangeArrowheads="1"/>
          </p:cNvSpPr>
          <p:nvPr/>
        </p:nvSpPr>
        <p:spPr>
          <a:xfrm>
            <a:off x="4787900" y="692150"/>
            <a:ext cx="4038600" cy="3889375"/>
          </a:xfrm>
          <a:prstGeom prst="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«Сім’я дає повноту життя, сім’я приносить щастя, але кожна сім’я...є насамперед, великою справою, що має державне значення»</a:t>
            </a: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9" descr="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1134">
            <a:off x="539750" y="476250"/>
            <a:ext cx="3816350" cy="2619375"/>
          </a:xfrm>
          <a:prstGeom prst="rect">
            <a:avLst/>
          </a:prstGeom>
          <a:noFill/>
        </p:spPr>
      </p:pic>
      <p:pic>
        <p:nvPicPr>
          <p:cNvPr id="15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123678">
            <a:off x="550863" y="3154363"/>
            <a:ext cx="3960812" cy="283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800105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FF00"/>
                </a:solidFill>
              </a:rPr>
              <a:t>Міжнародний пакт про громадянські та політичні права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2400" b="1" dirty="0" smtClean="0"/>
              <a:t>     Стаття </a:t>
            </a:r>
            <a:r>
              <a:rPr lang="ru-RU" sz="2400" b="1" dirty="0" smtClean="0"/>
              <a:t>23 </a:t>
            </a:r>
            <a:r>
              <a:rPr lang="uk-UA" sz="2400" b="1" dirty="0" smtClean="0"/>
              <a:t>Сім'я </a:t>
            </a:r>
            <a:r>
              <a:rPr lang="ru-RU" sz="2400" b="1" dirty="0" smtClean="0"/>
              <a:t>— </a:t>
            </a:r>
            <a:r>
              <a:rPr lang="uk-UA" sz="2400" b="1" dirty="0" smtClean="0"/>
              <a:t>це природний і основний осередок суспільства і має право на захист з боку суспільства та держави. За чоловіками та жінками, які досягли шлюбного віку, визнається право на укладення шлюбу і право заснува­ти сім'ю.                                                                                               </a:t>
            </a:r>
          </a:p>
          <a:p>
            <a:pPr algn="ctr"/>
            <a:r>
              <a:rPr lang="uk-UA" sz="2800" b="1" u="sng" dirty="0" smtClean="0">
                <a:solidFill>
                  <a:srgbClr val="FFFF00"/>
                </a:solidFill>
              </a:rPr>
              <a:t>Міжнародний пакт про економічні, соціальні та </a:t>
            </a:r>
            <a:r>
              <a:rPr lang="uk-UA" sz="2400" b="1" u="sng" dirty="0" smtClean="0">
                <a:solidFill>
                  <a:srgbClr val="FFFF00"/>
                </a:solidFill>
              </a:rPr>
              <a:t>культурні права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9900"/>
                </a:solidFill>
              </a:rPr>
              <a:t>                                                                </a:t>
            </a:r>
          </a:p>
          <a:p>
            <a:r>
              <a:rPr lang="uk-UA" sz="2400" b="1" dirty="0" smtClean="0"/>
              <a:t>     Стаття 10    </a:t>
            </a:r>
            <a:r>
              <a:rPr lang="uk-UA" sz="2400" b="1" dirty="0" err="1" smtClean="0"/>
              <a:t>...Шлюб</a:t>
            </a:r>
            <a:r>
              <a:rPr lang="uk-UA" sz="2400" b="1" dirty="0" smtClean="0"/>
              <a:t> має укладатися за вільною згодою осіб, які його беруть. </a:t>
            </a:r>
          </a:p>
          <a:p>
            <a:pPr algn="ctr"/>
            <a:r>
              <a:rPr lang="uk-UA" sz="2800" b="1" u="sng" dirty="0" smtClean="0">
                <a:solidFill>
                  <a:srgbClr val="FFFF00"/>
                </a:solidFill>
              </a:rPr>
              <a:t>Конституція України</a:t>
            </a:r>
          </a:p>
          <a:p>
            <a:r>
              <a:rPr lang="uk-UA" sz="2400" b="1" dirty="0" smtClean="0"/>
              <a:t>     Стаття 51 Шлюб ґрунтується на вільній згоді жінки і чоловіка.</a:t>
            </a:r>
            <a:endParaRPr lang="en-US" sz="2400" b="1" dirty="0" smtClean="0"/>
          </a:p>
          <a:p>
            <a:r>
              <a:rPr lang="uk-UA" sz="2400" b="1" dirty="0" smtClean="0"/>
              <a:t>Кожен із подружжя має рівні права і обов'язки у шлюбі та сім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ї… </a:t>
            </a:r>
          </a:p>
          <a:p>
            <a:r>
              <a:rPr lang="uk-UA" sz="2400" b="1" dirty="0" smtClean="0"/>
              <a:t>     </a:t>
            </a:r>
            <a:r>
              <a:rPr lang="uk-UA" sz="2400" b="1" dirty="0" err="1" smtClean="0"/>
              <a:t>...Сім'я</a:t>
            </a:r>
            <a:r>
              <a:rPr lang="uk-UA" sz="2400" b="1" dirty="0" smtClean="0"/>
              <a:t>, дитинство, материнство і батьківство охороняються державою.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148263" y="5661025"/>
            <a:ext cx="3671887" cy="86360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Прийнятий Верховною Радою України в 2002 році</a:t>
            </a:r>
            <a:endParaRPr kumimoji="0" lang="ru-RU" sz="1800" b="1" i="1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850" y="692150"/>
            <a:ext cx="4535488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 ПОЛОЖЕННЯ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ШЛЮБ. ПРАВА ТА ОБОВ'ЯЗКИ ПОДРУЖЖЯ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ПРАВА ТА ОБОВ'ЯЗКИ МАТЕРІ, БАТЬКА І ДИТИНИ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ВЛАШТУВАННЯ ДІТЕЙ, ПОЗБАВЛЕНИХ БАТЬКІВСЬКОГО ПІКЛУВАННЯ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ПРАВА ТА ОБОВ'ЯЗКИ ІНШИХ ЧЛЕНІВ СІМ'Ї ТА РОДИЧІВ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ОСОБЛИВОСТІ УСИНОВЛЕННЯ ЗА УЧАСТЮ ІНОЗЕМЦІВ ТА ОСІБ БЕЗ ГРОМАДЯНСТВА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_код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8263" y="620713"/>
            <a:ext cx="3597275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785786" y="92867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маю намір у майбутньому...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827088" y="2276475"/>
            <a:ext cx="4032250" cy="458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...створити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сім’ю, тому що...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...залишитися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незаміжньою (неодруженим), тому що...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92725" y="2349500"/>
            <a:ext cx="3024188" cy="2065338"/>
          </a:xfrm>
          <a:prstGeom prst="rect">
            <a:avLst/>
          </a:prstGeom>
          <a:noFill/>
        </p:spPr>
      </p:pic>
      <p:pic>
        <p:nvPicPr>
          <p:cNvPr id="8" name="Picture 12" descr="razvod_020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92725" y="4508500"/>
            <a:ext cx="3024188" cy="20177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357166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Завдання:</a:t>
            </a:r>
            <a:r>
              <a:rPr lang="uk-UA" sz="2400" dirty="0" smtClean="0"/>
              <a:t> за допомогою уявного мікрофону висловіть свою думку з приводу життєвого питання.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ring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12306">
            <a:off x="6260685" y="521895"/>
            <a:ext cx="2627312" cy="1739900"/>
          </a:xfrm>
          <a:prstGeom prst="rect">
            <a:avLst/>
          </a:prstGeom>
          <a:noFill/>
        </p:spPr>
      </p:pic>
      <p:pic>
        <p:nvPicPr>
          <p:cNvPr id="6" name="Picture 13" descr="b373d2fc8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129823">
            <a:off x="236494" y="453666"/>
            <a:ext cx="2555875" cy="1695450"/>
          </a:xfrm>
          <a:prstGeom prst="rect">
            <a:avLst/>
          </a:prstGeom>
          <a:noFill/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000232" y="549275"/>
            <a:ext cx="5214973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Сімейний кодекс України.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Стаття 3. Сім'я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Сім'я є первинним та основним осередком суспільства.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Сім'ю складають особи, які спільно проживають, пов'язані спільним побутом, мають взаємні права та обов'язки.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Права члена сім'ї має одинока особа.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Сім'я створюється на підставі шлюбу, кровного споріднення, усиновлення, а також на інших підставах, не заборонених законом і таких, що не суперечать моральним засадам суспільства</a:t>
            </a: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5" descr="imagesнгг"/>
          <p:cNvPicPr>
            <a:picLocks noChangeAspect="1" noChangeArrowheads="1"/>
          </p:cNvPicPr>
          <p:nvPr/>
        </p:nvPicPr>
        <p:blipFill>
          <a:blip r:embed="rId4"/>
          <a:srcRect b="6096"/>
          <a:stretch>
            <a:fillRect/>
          </a:stretch>
        </p:blipFill>
        <p:spPr>
          <a:xfrm rot="1220304">
            <a:off x="207794" y="4811223"/>
            <a:ext cx="2555876" cy="1654175"/>
          </a:xfrm>
          <a:prstGeom prst="rect">
            <a:avLst/>
          </a:prstGeom>
          <a:noFill/>
        </p:spPr>
      </p:pic>
      <p:pic>
        <p:nvPicPr>
          <p:cNvPr id="9" name="Picture 16" descr="f37db88a50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899219">
            <a:off x="6785775" y="4762730"/>
            <a:ext cx="2266950" cy="1784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728665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Organization Chart 7"/>
          <p:cNvGraphicFramePr>
            <a:graphicFrameLocks/>
          </p:cNvGraphicFramePr>
          <p:nvPr/>
        </p:nvGraphicFramePr>
        <p:xfrm>
          <a:off x="442913" y="1614488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5532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Підстави створення сім’ї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9"/>
          <p:cNvSpPr txBox="1">
            <a:spLocks noChangeArrowheads="1"/>
          </p:cNvSpPr>
          <p:nvPr/>
        </p:nvSpPr>
        <p:spPr>
          <a:xfrm>
            <a:off x="714348" y="188913"/>
            <a:ext cx="8429652" cy="1811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Сімейний Кодекс України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uk-UA" sz="2000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Стаття 21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Шлюбом є сімейний союз жінки та чоловіка, зареєстрований у державному органі реєстрації актів цивільного стану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143116"/>
            <a:ext cx="8286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Стаття 22</a:t>
            </a:r>
          </a:p>
          <a:p>
            <a:pPr marL="457200" indent="-457200">
              <a:buAutoNum type="arabicPeriod"/>
            </a:pPr>
            <a:r>
              <a:rPr lang="uk-UA" sz="2000" b="1" dirty="0" smtClean="0"/>
              <a:t>Шлюбний вік для жінки встановлюється у 17, а для чоловіка </a:t>
            </a:r>
          </a:p>
          <a:p>
            <a:pPr marL="457200" indent="-457200"/>
            <a:r>
              <a:rPr lang="uk-UA" sz="2000" b="1" dirty="0" smtClean="0"/>
              <a:t>          у 18 років.</a:t>
            </a:r>
          </a:p>
          <a:p>
            <a:r>
              <a:rPr lang="uk-UA" sz="2000" b="1" dirty="0" smtClean="0"/>
              <a:t>2. Особи, які бажають зареєструвати шлюб, мають досягти шлюбного віку на день реєстрації шлюбу.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Стаття 24</a:t>
            </a:r>
          </a:p>
          <a:p>
            <a:pPr marL="342900" indent="-342900">
              <a:buAutoNum type="arabicPeriod"/>
            </a:pPr>
            <a:r>
              <a:rPr lang="uk-UA" sz="2000" b="1" dirty="0" smtClean="0"/>
              <a:t>Шлюб  </a:t>
            </a:r>
            <a:r>
              <a:rPr lang="uk-UA" sz="2000" b="1" dirty="0" err="1" smtClean="0"/>
              <a:t>грунтується</a:t>
            </a:r>
            <a:r>
              <a:rPr lang="uk-UA" sz="2000" b="1" dirty="0" smtClean="0"/>
              <a:t> на вільній згоді жінки та чоловіка.</a:t>
            </a:r>
          </a:p>
          <a:p>
            <a:pPr marL="342900" indent="-342900"/>
            <a:r>
              <a:rPr lang="uk-UA" sz="3200" b="1" dirty="0" smtClean="0">
                <a:solidFill>
                  <a:srgbClr val="FFFF00"/>
                </a:solidFill>
              </a:rPr>
              <a:t>Стаття 25</a:t>
            </a:r>
          </a:p>
          <a:p>
            <a:pPr marL="342900" indent="-342900"/>
            <a:r>
              <a:rPr lang="uk-UA" sz="2000" b="1" dirty="0" smtClean="0"/>
              <a:t>1. Жінка та чоловік можуть одночасно перебувати лише в одному шлюбі.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50825" y="785794"/>
            <a:ext cx="4619625" cy="170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Шлюбний вік -  для  чоловіка та жінок  - у вісімнадцять років. За  заявою  особи,  яка  досягла  шістнадцяти  років,  за  рішенням суду їй  може  бути  надано  право  на  шлюб,  якщо  буде  встановлено, що це відповідає її інтересам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4140200" y="3068638"/>
            <a:ext cx="4564063" cy="92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Добровільність шлюбу - шлюб ґрунтується на вільній згоді жінки та чоловіка.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611188" y="5084763"/>
            <a:ext cx="4608512" cy="12969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Одношлюбність - жінка та чоловік можуть одночасно перебувати лише в одному  шлюбі.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кккн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8624" y="4429132"/>
            <a:ext cx="3635375" cy="2428868"/>
          </a:xfrm>
          <a:prstGeom prst="rect">
            <a:avLst/>
          </a:prstGeom>
          <a:noFill/>
        </p:spPr>
      </p:pic>
      <p:pic>
        <p:nvPicPr>
          <p:cNvPr id="9" name="Picture 9" descr="28698-1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64163" y="785794"/>
            <a:ext cx="2851175" cy="2022494"/>
          </a:xfrm>
          <a:prstGeom prst="rect">
            <a:avLst/>
          </a:prstGeom>
          <a:noFill/>
        </p:spPr>
      </p:pic>
      <p:pic>
        <p:nvPicPr>
          <p:cNvPr id="10" name="Picture 12" descr="1316101694_sammblake_blog_sunfl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2708275"/>
            <a:ext cx="3497289" cy="2220923"/>
          </a:xfrm>
          <a:prstGeom prst="rect">
            <a:avLst/>
          </a:prstGeom>
          <a:noFill/>
        </p:spPr>
      </p:pic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323850" y="142852"/>
            <a:ext cx="8534430" cy="477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Умови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укладання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шлюбу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986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Завдання: віднайдіть помилки у визначенні шлюб.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Молодецька ЗОШ</cp:lastModifiedBy>
  <cp:revision>14</cp:revision>
  <dcterms:created xsi:type="dcterms:W3CDTF">2014-02-19T11:02:30Z</dcterms:created>
  <dcterms:modified xsi:type="dcterms:W3CDTF">2014-02-21T11:03:16Z</dcterms:modified>
</cp:coreProperties>
</file>