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56" r:id="rId2"/>
    <p:sldId id="257" r:id="rId3"/>
    <p:sldId id="258" r:id="rId4"/>
    <p:sldId id="260" r:id="rId5"/>
    <p:sldId id="259" r:id="rId6"/>
    <p:sldId id="261" r:id="rId7"/>
    <p:sldId id="263" r:id="rId8"/>
    <p:sldId id="262" r:id="rId9"/>
    <p:sldId id="264" r:id="rId10"/>
    <p:sldId id="265" r:id="rId11"/>
    <p:sldId id="266" r:id="rId12"/>
    <p:sldId id="267" r:id="rId13"/>
    <p:sldId id="268" r:id="rId1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6" d="100"/>
          <a:sy n="76" d="100"/>
        </p:scale>
        <p:origin x="-18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9C6E7E53-43AC-4650-9942-6BB768FA6235}" type="datetimeFigureOut">
              <a:rPr lang="ru-RU"/>
              <a:pPr>
                <a:defRPr/>
              </a:pPr>
              <a:t>25.03.2014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31EA8995-708D-451E-88A7-969B8B044E78}"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945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C0069A-7EB0-44CC-8C1C-1C80F00F45BB}" type="slidenum">
              <a:rPr lang="ru-RU">
                <a:cs typeface="Arial" charset="0"/>
              </a:rPr>
              <a:pPr fontAlgn="base">
                <a:spcBef>
                  <a:spcPct val="0"/>
                </a:spcBef>
                <a:spcAft>
                  <a:spcPct val="0"/>
                </a:spcAft>
              </a:pPr>
              <a:t>5</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ru-RU" smtClean="0"/>
              <a:t>Образец заголовка</a:t>
            </a:r>
            <a:endParaRPr lang="en-US" dirty="0"/>
          </a:p>
        </p:txBody>
      </p:sp>
      <p:sp>
        <p:nvSpPr>
          <p:cNvPr id="8" name="Date Placeholder 3"/>
          <p:cNvSpPr>
            <a:spLocks noGrp="1"/>
          </p:cNvSpPr>
          <p:nvPr>
            <p:ph type="dt" sz="half" idx="10"/>
          </p:nvPr>
        </p:nvSpPr>
        <p:spPr/>
        <p:txBody>
          <a:bodyPr/>
          <a:lstStyle>
            <a:lvl1pPr>
              <a:defRPr/>
            </a:lvl1pPr>
          </a:lstStyle>
          <a:p>
            <a:pPr>
              <a:defRPr/>
            </a:pPr>
            <a:fld id="{C544D05F-A737-411A-9329-9DB664D467CF}" type="datetimeFigureOut">
              <a:rPr lang="ru-RU"/>
              <a:pPr>
                <a:defRPr/>
              </a:pPr>
              <a:t>25.03.2014</a:t>
            </a:fld>
            <a:endParaRPr lang="ru-RU"/>
          </a:p>
        </p:txBody>
      </p:sp>
      <p:sp>
        <p:nvSpPr>
          <p:cNvPr id="9" name="Footer Placeholder 4"/>
          <p:cNvSpPr>
            <a:spLocks noGrp="1"/>
          </p:cNvSpPr>
          <p:nvPr>
            <p:ph type="ftr" sz="quarter" idx="11"/>
          </p:nvPr>
        </p:nvSpPr>
        <p:spPr/>
        <p:txBody>
          <a:bodyPr/>
          <a:lstStyle>
            <a:lvl1pPr>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FB862216-3275-46F2-A5AA-2D66A1B4DA13}"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234AA16E-0F7D-4704-9237-4B2569AB775C}" type="datetimeFigureOut">
              <a:rPr lang="ru-RU"/>
              <a:pPr>
                <a:defRPr/>
              </a:pPr>
              <a:t>25.03.2014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922A4231-D96F-427B-8BB7-CB9661D47C4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505FC857-01F2-4779-A541-283567B8438D}" type="datetimeFigureOut">
              <a:rPr lang="ru-RU"/>
              <a:pPr>
                <a:defRPr/>
              </a:pPr>
              <a:t>25.03.2014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5A20014-8B44-426F-9FCF-C1EB8C493A6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4"/>
          </p:nvPr>
        </p:nvSpPr>
        <p:spPr/>
        <p:txBody>
          <a:bodyPr/>
          <a:lstStyle>
            <a:lvl1pPr>
              <a:defRPr/>
            </a:lvl1pPr>
          </a:lstStyle>
          <a:p>
            <a:pPr>
              <a:defRPr/>
            </a:pPr>
            <a:fld id="{5D562C2D-FB1B-4398-9533-AE3A589BE9BE}" type="datetimeFigureOut">
              <a:rPr lang="ru-RU"/>
              <a:pPr>
                <a:defRPr/>
              </a:pPr>
              <a:t>25.03.2014</a:t>
            </a:fld>
            <a:endParaRPr lang="ru-RU"/>
          </a:p>
        </p:txBody>
      </p:sp>
      <p:sp>
        <p:nvSpPr>
          <p:cNvPr id="5" name="Footer Placeholder 4"/>
          <p:cNvSpPr>
            <a:spLocks noGrp="1"/>
          </p:cNvSpPr>
          <p:nvPr>
            <p:ph type="ftr" sz="quarter" idx="15"/>
          </p:nvPr>
        </p:nvSpPr>
        <p:spPr/>
        <p:txBody>
          <a:bodyPr/>
          <a:lstStyle>
            <a:lvl1pPr>
              <a:defRPr/>
            </a:lvl1pPr>
          </a:lstStyle>
          <a:p>
            <a:pPr>
              <a:defRPr/>
            </a:pPr>
            <a:endParaRPr lang="ru-RU"/>
          </a:p>
        </p:txBody>
      </p:sp>
      <p:sp>
        <p:nvSpPr>
          <p:cNvPr id="6" name="Slide Number Placeholder 5"/>
          <p:cNvSpPr>
            <a:spLocks noGrp="1"/>
          </p:cNvSpPr>
          <p:nvPr>
            <p:ph type="sldNum" sz="quarter" idx="16"/>
          </p:nvPr>
        </p:nvSpPr>
        <p:spPr/>
        <p:txBody>
          <a:bodyPr/>
          <a:lstStyle>
            <a:lvl1pPr>
              <a:defRPr/>
            </a:lvl1pPr>
          </a:lstStyle>
          <a:p>
            <a:pPr>
              <a:defRPr/>
            </a:pPr>
            <a:fld id="{8E99198B-EB21-4D01-80CC-7E2A72650CDC}"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8" name="Date Placeholder 3"/>
          <p:cNvSpPr>
            <a:spLocks noGrp="1"/>
          </p:cNvSpPr>
          <p:nvPr>
            <p:ph type="dt" sz="half" idx="10"/>
          </p:nvPr>
        </p:nvSpPr>
        <p:spPr/>
        <p:txBody>
          <a:bodyPr/>
          <a:lstStyle>
            <a:lvl1pPr>
              <a:defRPr/>
            </a:lvl1pPr>
          </a:lstStyle>
          <a:p>
            <a:pPr>
              <a:defRPr/>
            </a:pPr>
            <a:fld id="{177D855D-988C-487D-A299-8122847B3436}" type="datetimeFigureOut">
              <a:rPr lang="ru-RU"/>
              <a:pPr>
                <a:defRPr/>
              </a:pPr>
              <a:t>25.03.2014</a:t>
            </a:fld>
            <a:endParaRPr lang="ru-RU"/>
          </a:p>
        </p:txBody>
      </p:sp>
      <p:sp>
        <p:nvSpPr>
          <p:cNvPr id="9" name="Footer Placeholder 4"/>
          <p:cNvSpPr>
            <a:spLocks noGrp="1"/>
          </p:cNvSpPr>
          <p:nvPr>
            <p:ph type="ftr" sz="quarter" idx="11"/>
          </p:nvPr>
        </p:nvSpPr>
        <p:spPr/>
        <p:txBody>
          <a:bodyPr/>
          <a:lstStyle>
            <a:lvl1pPr>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E3BCB6DC-CE2E-495E-9707-B866F6C92A23}"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A65AAB74-A6C7-4EF5-9E4B-779E27AA4135}" type="datetimeFigureOut">
              <a:rPr lang="ru-RU"/>
              <a:pPr>
                <a:defRPr/>
              </a:pPr>
              <a:t>25.03.2014</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EE82EEB9-F017-45D5-9E1E-7C96C89D9B9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Title 9"/>
          <p:cNvSpPr>
            <a:spLocks noGrp="1"/>
          </p:cNvSpPr>
          <p:nvPr>
            <p:ph type="title"/>
          </p:nvPr>
        </p:nvSpPr>
        <p:spPr/>
        <p:txBody>
          <a:bodyPr/>
          <a:lstStyle/>
          <a:p>
            <a:r>
              <a:rPr lang="ru-RU" smtClean="0"/>
              <a:t>Образец заголовка</a:t>
            </a:r>
            <a:endParaRPr lang="en-US" dirty="0"/>
          </a:p>
        </p:txBody>
      </p:sp>
      <p:sp>
        <p:nvSpPr>
          <p:cNvPr id="7" name="Date Placeholder 3"/>
          <p:cNvSpPr>
            <a:spLocks noGrp="1"/>
          </p:cNvSpPr>
          <p:nvPr>
            <p:ph type="dt" sz="half" idx="10"/>
          </p:nvPr>
        </p:nvSpPr>
        <p:spPr/>
        <p:txBody>
          <a:bodyPr/>
          <a:lstStyle>
            <a:lvl1pPr>
              <a:defRPr/>
            </a:lvl1pPr>
          </a:lstStyle>
          <a:p>
            <a:pPr>
              <a:defRPr/>
            </a:pPr>
            <a:fld id="{A1296CFC-D69A-4CAA-917F-0EC97995567A}" type="datetimeFigureOut">
              <a:rPr lang="ru-RU"/>
              <a:pPr>
                <a:defRPr/>
              </a:pPr>
              <a:t>25.03.2014</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098DB2BF-FE0D-4E13-B34C-431B4A3B9A6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2851137C-30D5-4ECA-9D6D-4E1E87E44AF8}" type="datetimeFigureOut">
              <a:rPr lang="ru-RU"/>
              <a:pPr>
                <a:defRPr/>
              </a:pPr>
              <a:t>25.03.2014</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7432519B-3937-40C1-96B2-E8CA4BCF0ED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458543B-2602-4E74-A72D-3063B61657A3}" type="datetimeFigureOut">
              <a:rPr lang="ru-RU"/>
              <a:pPr>
                <a:defRPr/>
              </a:pPr>
              <a:t>25.03.2014</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380AAA19-F29C-45C4-857B-A46112DEF799}"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FD250628-B16D-415F-8209-704007001BEA}" type="datetimeFigureOut">
              <a:rPr lang="ru-RU"/>
              <a:pPr>
                <a:defRPr/>
              </a:pPr>
              <a:t>25.03.2014</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6BA58BD6-61D4-4FC8-8A50-3863A868426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ru-RU" smtClean="0"/>
              <a:t>Образец заголовка</a:t>
            </a:r>
            <a:endParaRPr lang="en-US" dirty="0"/>
          </a:p>
        </p:txBody>
      </p:sp>
      <p:sp>
        <p:nvSpPr>
          <p:cNvPr id="9" name="Date Placeholder 4"/>
          <p:cNvSpPr>
            <a:spLocks noGrp="1"/>
          </p:cNvSpPr>
          <p:nvPr>
            <p:ph type="dt" sz="half" idx="10"/>
          </p:nvPr>
        </p:nvSpPr>
        <p:spPr/>
        <p:txBody>
          <a:bodyPr/>
          <a:lstStyle>
            <a:lvl1pPr>
              <a:defRPr/>
            </a:lvl1pPr>
          </a:lstStyle>
          <a:p>
            <a:pPr>
              <a:defRPr/>
            </a:pPr>
            <a:fld id="{63738F19-7286-4111-9CFE-FD3F4E8C70EE}" type="datetimeFigureOut">
              <a:rPr lang="ru-RU"/>
              <a:pPr>
                <a:defRPr/>
              </a:pPr>
              <a:t>25.03.2014</a:t>
            </a:fld>
            <a:endParaRPr lang="ru-RU"/>
          </a:p>
        </p:txBody>
      </p:sp>
      <p:sp>
        <p:nvSpPr>
          <p:cNvPr id="10" name="Footer Placeholder 5"/>
          <p:cNvSpPr>
            <a:spLocks noGrp="1"/>
          </p:cNvSpPr>
          <p:nvPr>
            <p:ph type="ftr" sz="quarter" idx="11"/>
          </p:nvPr>
        </p:nvSpPr>
        <p:spPr/>
        <p:txBody>
          <a:bodyPr/>
          <a:lstStyle>
            <a:lvl1pPr>
              <a:defRPr/>
            </a:lvl1pPr>
          </a:lstStyle>
          <a:p>
            <a:pPr>
              <a:defRPr/>
            </a:pPr>
            <a:endParaRPr lang="ru-RU"/>
          </a:p>
        </p:txBody>
      </p:sp>
      <p:sp>
        <p:nvSpPr>
          <p:cNvPr id="11" name="Slide Number Placeholder 6"/>
          <p:cNvSpPr>
            <a:spLocks noGrp="1"/>
          </p:cNvSpPr>
          <p:nvPr>
            <p:ph type="sldNum" sz="quarter" idx="12"/>
          </p:nvPr>
        </p:nvSpPr>
        <p:spPr/>
        <p:txBody>
          <a:bodyPr/>
          <a:lstStyle>
            <a:lvl1pPr>
              <a:defRPr/>
            </a:lvl1pPr>
          </a:lstStyle>
          <a:p>
            <a:pPr>
              <a:defRPr/>
            </a:pPr>
            <a:fld id="{B03636AC-30F4-49D5-B2D2-1FFA999B7F9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fontAlgn="auto">
              <a:spcBef>
                <a:spcPts val="0"/>
              </a:spcBef>
              <a:spcAft>
                <a:spcPts val="0"/>
              </a:spcAft>
              <a:defRPr sz="1100" b="1" smtClean="0">
                <a:solidFill>
                  <a:schemeClr val="tx1">
                    <a:lumMod val="50000"/>
                    <a:lumOff val="50000"/>
                  </a:schemeClr>
                </a:solidFill>
                <a:latin typeface="+mn-lt"/>
                <a:cs typeface="+mn-cs"/>
              </a:defRPr>
            </a:lvl1pPr>
          </a:lstStyle>
          <a:p>
            <a:pPr>
              <a:defRPr/>
            </a:pPr>
            <a:fld id="{B32015C2-2563-4999-B2D8-0734DFC5654A}" type="datetimeFigureOut">
              <a:rPr lang="ru-RU"/>
              <a:pPr>
                <a:defRPr/>
              </a:pPr>
              <a:t>25.03.2014</a:t>
            </a:fld>
            <a:endParaRPr lang="ru-RU"/>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fontAlgn="auto">
              <a:spcBef>
                <a:spcPts val="0"/>
              </a:spcBef>
              <a:spcAft>
                <a:spcPts val="0"/>
              </a:spcAft>
              <a:defRPr sz="1100" b="1">
                <a:solidFill>
                  <a:schemeClr val="tx1">
                    <a:lumMod val="50000"/>
                    <a:lumOff val="50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fontAlgn="auto">
              <a:spcBef>
                <a:spcPts val="0"/>
              </a:spcBef>
              <a:spcAft>
                <a:spcPts val="0"/>
              </a:spcAft>
              <a:defRPr sz="1200" b="1" smtClean="0">
                <a:solidFill>
                  <a:schemeClr val="tx1">
                    <a:lumMod val="50000"/>
                    <a:lumOff val="50000"/>
                  </a:schemeClr>
                </a:solidFill>
                <a:latin typeface="+mn-lt"/>
                <a:cs typeface="+mn-cs"/>
              </a:defRPr>
            </a:lvl1pPr>
          </a:lstStyle>
          <a:p>
            <a:pPr>
              <a:defRPr/>
            </a:pPr>
            <a:fld id="{53C7B511-23BF-494A-BA0F-4425B4F820D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08" r:id="rId1"/>
    <p:sldLayoutId id="2147483707" r:id="rId2"/>
    <p:sldLayoutId id="2147483709" r:id="rId3"/>
    <p:sldLayoutId id="2147483706" r:id="rId4"/>
    <p:sldLayoutId id="2147483705" r:id="rId5"/>
    <p:sldLayoutId id="2147483704" r:id="rId6"/>
    <p:sldLayoutId id="2147483703" r:id="rId7"/>
    <p:sldLayoutId id="2147483702" r:id="rId8"/>
    <p:sldLayoutId id="2147483710" r:id="rId9"/>
    <p:sldLayoutId id="2147483701" r:id="rId10"/>
    <p:sldLayoutId id="2147483700" r:id="rId11"/>
  </p:sldLayoutIdLst>
  <p:timing>
    <p:tnLst>
      <p:par>
        <p:cTn id="1" dur="indefinite" restart="never" nodeType="tmRoot"/>
      </p:par>
    </p:tnLst>
  </p:timing>
  <p:txStyles>
    <p:titleStyle>
      <a:lvl1pPr marL="319088" indent="-319088" algn="r" rtl="0" fontAlgn="base">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2pPr>
      <a:lvl3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3pPr>
      <a:lvl4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4pPr>
      <a:lvl5pPr marL="319088" indent="-319088" algn="r" rtl="0" fontAlgn="base">
        <a:spcBef>
          <a:spcPct val="0"/>
        </a:spcBef>
        <a:spcAft>
          <a:spcPct val="0"/>
        </a:spcAft>
        <a:buClr>
          <a:srgbClr val="C3260C"/>
        </a:buClr>
        <a:buSzPct val="128000"/>
        <a:buFont typeface="Georgia" pitchFamily="18" charset="0"/>
        <a:buChar char="*"/>
        <a:defRPr sz="4600" b="1">
          <a:solidFill>
            <a:schemeClr val="tx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0" y="0"/>
          <a:ext cx="9144000" cy="6858000"/>
        </p:xfrm>
        <a:graphic>
          <a:graphicData uri="http://schemas.openxmlformats.org/drawingml/2006/table">
            <a:tbl>
              <a:tblPr/>
              <a:tblGrid>
                <a:gridCol w="9144000"/>
              </a:tblGrid>
              <a:tr h="6858000">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endParaRPr kumimoji="0" lang="ru-RU" sz="20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uk-UA" sz="2000" b="0" i="1" u="none" strike="noStrike" cap="none" normalizeH="0" baseline="0" smtClean="0">
                          <a:ln>
                            <a:noFill/>
                          </a:ln>
                          <a:solidFill>
                            <a:srgbClr val="FF0000"/>
                          </a:solidFill>
                          <a:effectLst/>
                          <a:latin typeface="Comic Sans MS" pitchFamily="66" charset="0"/>
                          <a:cs typeface="Times New Roman" pitchFamily="18" charset="0"/>
                        </a:rPr>
                        <a:t> Шкільна  агітбригада  як ефективна форма роботи соціального педагога в профілактиці негативних явищ серед шкільної молоді</a:t>
                      </a:r>
                      <a:endParaRPr kumimoji="0" lang="ru-RU" sz="2000" b="0" i="1" u="none" strike="noStrike" cap="none" normalizeH="0" baseline="0" smtClean="0">
                        <a:ln>
                          <a:noFill/>
                        </a:ln>
                        <a:solidFill>
                          <a:srgbClr val="FF0000"/>
                        </a:solidFill>
                        <a:effectLst/>
                        <a:latin typeface="Comic Sans MS" pitchFamily="66"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endParaRPr kumimoji="0" lang="uk-UA" sz="5100" b="1" i="0" u="sng" strike="noStrike" cap="none" normalizeH="0" baseline="0" smtClean="0">
                        <a:ln>
                          <a:noFill/>
                        </a:ln>
                        <a:solidFill>
                          <a:srgbClr val="0000FF"/>
                        </a:solidFill>
                        <a:effectLst/>
                        <a:latin typeface="Comic Sans MS" pitchFamily="66"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endParaRPr kumimoji="0" lang="ru-RU" sz="800" b="0" i="0" u="sng"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9600" b="1" i="0" u="none" strike="noStrike" cap="none" normalizeH="0" baseline="0" smtClean="0">
                          <a:ln>
                            <a:noFill/>
                          </a:ln>
                          <a:solidFill>
                            <a:srgbClr val="FF0000"/>
                          </a:solidFill>
                          <a:effectLst/>
                          <a:latin typeface="Mistral" pitchFamily="66" charset="0"/>
                          <a:cs typeface="Times New Roman" pitchFamily="18" charset="0"/>
                        </a:rPr>
                        <a:t>А</a:t>
                      </a:r>
                      <a:r>
                        <a:rPr kumimoji="0" lang="ru-RU" sz="9600" b="0" i="0" u="none" strike="noStrike" cap="none" normalizeH="0" baseline="0" smtClean="0">
                          <a:ln>
                            <a:noFill/>
                          </a:ln>
                          <a:solidFill>
                            <a:srgbClr val="0000FF"/>
                          </a:solidFill>
                          <a:effectLst/>
                          <a:latin typeface="Mistral" pitchFamily="66" charset="0"/>
                          <a:cs typeface="Times New Roman" pitchFamily="18" charset="0"/>
                        </a:rPr>
                        <a:t>гіт</a:t>
                      </a:r>
                      <a:r>
                        <a:rPr kumimoji="0" lang="ru-RU" sz="9600" b="0" i="0" u="none" strike="noStrike" cap="none" normalizeH="0" baseline="0" smtClean="0">
                          <a:ln>
                            <a:noFill/>
                          </a:ln>
                          <a:solidFill>
                            <a:srgbClr val="FF0000"/>
                          </a:solidFill>
                          <a:effectLst/>
                          <a:latin typeface="Mistral" pitchFamily="66" charset="0"/>
                          <a:cs typeface="Times New Roman" pitchFamily="18" charset="0"/>
                        </a:rPr>
                        <a:t>б</a:t>
                      </a:r>
                      <a:r>
                        <a:rPr kumimoji="0" lang="ru-RU" sz="9600" b="0" i="0" u="none" strike="noStrike" cap="none" normalizeH="0" baseline="0" smtClean="0">
                          <a:ln>
                            <a:noFill/>
                          </a:ln>
                          <a:solidFill>
                            <a:srgbClr val="0000FF"/>
                          </a:solidFill>
                          <a:effectLst/>
                          <a:latin typeface="Mistral" pitchFamily="66" charset="0"/>
                          <a:cs typeface="Times New Roman" pitchFamily="18" charset="0"/>
                        </a:rPr>
                        <a:t>ригада</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uk-UA" sz="9600" b="0" i="0" u="none" strike="noStrike" cap="none" normalizeH="0" baseline="0" smtClean="0">
                          <a:ln>
                            <a:noFill/>
                          </a:ln>
                          <a:solidFill>
                            <a:srgbClr val="0000FF"/>
                          </a:solidFill>
                          <a:effectLst/>
                          <a:latin typeface="Mistral" pitchFamily="66" charset="0"/>
                          <a:cs typeface="Times New Roman" pitchFamily="18" charset="0"/>
                        </a:rPr>
                        <a:t>“Весна”</a:t>
                      </a:r>
                      <a:endParaRPr kumimoji="0" lang="ru-RU" sz="9600" b="0" i="0" u="none" strike="noStrike" cap="none" normalizeH="0" baseline="0" smtClean="0">
                        <a:ln>
                          <a:noFill/>
                        </a:ln>
                        <a:solidFill>
                          <a:schemeClr val="tx1"/>
                        </a:solidFill>
                        <a:effectLst/>
                        <a:latin typeface="Calibri" pitchFamily="34" charset="0"/>
                        <a:cs typeface="Times New Roman" pitchFamily="18" charset="0"/>
                      </a:endParaRPr>
                    </a:p>
                  </a:txBody>
                  <a:tcPr marL="48486" marR="484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F2F2"/>
                    </a:solidFill>
                  </a:tcPr>
                </a:tc>
              </a:tr>
            </a:tbl>
          </a:graphicData>
        </a:graphic>
      </p:graphicFrame>
      <p:pic>
        <p:nvPicPr>
          <p:cNvPr id="14343" name="Рисунок 1"/>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344" name="TextBox 2"/>
          <p:cNvSpPr txBox="1">
            <a:spLocks noChangeArrowheads="1"/>
          </p:cNvSpPr>
          <p:nvPr/>
        </p:nvSpPr>
        <p:spPr bwMode="auto">
          <a:xfrm>
            <a:off x="323850" y="488950"/>
            <a:ext cx="8424863" cy="2554288"/>
          </a:xfrm>
          <a:prstGeom prst="rect">
            <a:avLst/>
          </a:prstGeom>
          <a:noFill/>
          <a:ln w="9525">
            <a:noFill/>
            <a:miter lim="800000"/>
            <a:headEnd/>
            <a:tailEnd/>
          </a:ln>
        </p:spPr>
        <p:txBody>
          <a:bodyPr>
            <a:spAutoFit/>
          </a:bodyPr>
          <a:lstStyle/>
          <a:p>
            <a:pPr algn="ctr"/>
            <a:r>
              <a:rPr lang="uk-UA" sz="3200" b="1">
                <a:solidFill>
                  <a:srgbClr val="FFC000"/>
                </a:solidFill>
                <a:latin typeface="Trebuchet MS" pitchFamily="34" charset="0"/>
              </a:rPr>
              <a:t>Шкільна агітбригада як ефективна форма роботи</a:t>
            </a:r>
          </a:p>
          <a:p>
            <a:pPr algn="ctr"/>
            <a:r>
              <a:rPr lang="uk-UA" sz="3200" b="1">
                <a:solidFill>
                  <a:srgbClr val="FFC000"/>
                </a:solidFill>
                <a:latin typeface="Trebuchet MS" pitchFamily="34" charset="0"/>
              </a:rPr>
              <a:t> соціального педагога в профілактиці негативних явищ</a:t>
            </a:r>
          </a:p>
          <a:p>
            <a:pPr algn="ctr"/>
            <a:r>
              <a:rPr lang="uk-UA" sz="3200" b="1">
                <a:solidFill>
                  <a:srgbClr val="FFC000"/>
                </a:solidFill>
                <a:latin typeface="Trebuchet MS" pitchFamily="34" charset="0"/>
              </a:rPr>
              <a:t>серед шкільної молоді</a:t>
            </a:r>
            <a:endParaRPr lang="ru-RU" sz="3200" b="1">
              <a:solidFill>
                <a:srgbClr val="FFC000"/>
              </a:solidFill>
              <a:latin typeface="Trebuchet MS" pitchFamily="34" charset="0"/>
            </a:endParaRPr>
          </a:p>
        </p:txBody>
      </p:sp>
      <p:sp>
        <p:nvSpPr>
          <p:cNvPr id="5" name="TextBox 4"/>
          <p:cNvSpPr txBox="1"/>
          <p:nvPr/>
        </p:nvSpPr>
        <p:spPr>
          <a:xfrm>
            <a:off x="1547813" y="4508500"/>
            <a:ext cx="6264275" cy="193992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fontAlgn="auto">
              <a:spcBef>
                <a:spcPts val="0"/>
              </a:spcBef>
              <a:spcAft>
                <a:spcPts val="0"/>
              </a:spcAft>
              <a:defRPr/>
            </a:pPr>
            <a:r>
              <a:rPr lang="uk-UA" sz="6000" b="1" dirty="0">
                <a:solidFill>
                  <a:srgbClr val="FF0000"/>
                </a:solidFill>
              </a:rPr>
              <a:t>Агітбригада «Весна»</a:t>
            </a:r>
            <a:endParaRPr lang="ru-RU" sz="6000" b="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a:spLocks noChangeArrowheads="1"/>
          </p:cNvSpPr>
          <p:nvPr/>
        </p:nvSpPr>
        <p:spPr bwMode="auto">
          <a:xfrm>
            <a:off x="1357313" y="928688"/>
            <a:ext cx="184150" cy="646112"/>
          </a:xfrm>
          <a:prstGeom prst="rect">
            <a:avLst/>
          </a:prstGeom>
          <a:noFill/>
          <a:ln w="9525">
            <a:noFill/>
            <a:miter lim="800000"/>
            <a:headEnd/>
            <a:tailEnd/>
          </a:ln>
        </p:spPr>
        <p:txBody>
          <a:bodyPr wrap="none">
            <a:spAutoFit/>
          </a:bodyPr>
          <a:lstStyle/>
          <a:p>
            <a:endParaRPr lang="uk-UA" b="1">
              <a:solidFill>
                <a:srgbClr val="C00000"/>
              </a:solidFill>
              <a:latin typeface="Trebuchet MS" pitchFamily="34" charset="0"/>
            </a:endParaRPr>
          </a:p>
          <a:p>
            <a:endParaRPr lang="uk-UA" b="1">
              <a:solidFill>
                <a:srgbClr val="C00000"/>
              </a:solidFill>
              <a:latin typeface="Trebuchet MS" pitchFamily="34" charset="0"/>
            </a:endParaRPr>
          </a:p>
        </p:txBody>
      </p:sp>
      <p:sp>
        <p:nvSpPr>
          <p:cNvPr id="24578" name="TextBox 2"/>
          <p:cNvSpPr txBox="1">
            <a:spLocks noChangeArrowheads="1"/>
          </p:cNvSpPr>
          <p:nvPr/>
        </p:nvSpPr>
        <p:spPr bwMode="auto">
          <a:xfrm>
            <a:off x="827088" y="515938"/>
            <a:ext cx="7489825" cy="523875"/>
          </a:xfrm>
          <a:prstGeom prst="rect">
            <a:avLst/>
          </a:prstGeom>
          <a:noFill/>
          <a:ln w="9525">
            <a:noFill/>
            <a:miter lim="800000"/>
            <a:headEnd/>
            <a:tailEnd/>
          </a:ln>
        </p:spPr>
        <p:txBody>
          <a:bodyPr>
            <a:spAutoFit/>
          </a:bodyPr>
          <a:lstStyle/>
          <a:p>
            <a:pPr algn="ctr"/>
            <a:r>
              <a:rPr lang="uk-UA" sz="2800" b="1">
                <a:solidFill>
                  <a:srgbClr val="FF0000"/>
                </a:solidFill>
                <a:latin typeface="Trebuchet MS" pitchFamily="34" charset="0"/>
              </a:rPr>
              <a:t>Інформаційно – роз'яснювальна робота</a:t>
            </a:r>
            <a:endParaRPr lang="ru-RU" sz="2800" b="1">
              <a:solidFill>
                <a:srgbClr val="FF0000"/>
              </a:solidFill>
              <a:latin typeface="Trebuchet MS" pitchFamily="34" charset="0"/>
            </a:endParaRPr>
          </a:p>
        </p:txBody>
      </p:sp>
      <p:sp>
        <p:nvSpPr>
          <p:cNvPr id="24579" name="Прямоугольник 3"/>
          <p:cNvSpPr>
            <a:spLocks noChangeArrowheads="1"/>
          </p:cNvSpPr>
          <p:nvPr/>
        </p:nvSpPr>
        <p:spPr bwMode="auto">
          <a:xfrm>
            <a:off x="1763713" y="5373688"/>
            <a:ext cx="6264275" cy="708025"/>
          </a:xfrm>
          <a:prstGeom prst="rect">
            <a:avLst/>
          </a:prstGeom>
          <a:noFill/>
          <a:ln w="9525">
            <a:noFill/>
            <a:miter lim="800000"/>
            <a:headEnd/>
            <a:tailEnd/>
          </a:ln>
        </p:spPr>
        <p:txBody>
          <a:bodyPr>
            <a:spAutoFit/>
          </a:bodyPr>
          <a:lstStyle/>
          <a:p>
            <a:pPr algn="ctr"/>
            <a:r>
              <a:rPr lang="ru-RU" sz="2000">
                <a:solidFill>
                  <a:srgbClr val="FF0000"/>
                </a:solidFill>
                <a:latin typeface="Trebuchet MS" pitchFamily="34" charset="0"/>
              </a:rPr>
              <a:t>Виступ  старшої групи агітбригади “Весна”           </a:t>
            </a:r>
          </a:p>
          <a:p>
            <a:pPr algn="ctr"/>
            <a:r>
              <a:rPr lang="ru-RU" sz="2000">
                <a:solidFill>
                  <a:srgbClr val="FF0000"/>
                </a:solidFill>
                <a:latin typeface="Trebuchet MS" pitchFamily="34" charset="0"/>
              </a:rPr>
              <a:t>“МИ  -  за майбутнє без наркотиків”</a:t>
            </a:r>
          </a:p>
        </p:txBody>
      </p:sp>
      <p:pic>
        <p:nvPicPr>
          <p:cNvPr id="24580" name="Рисунок 4"/>
          <p:cNvPicPr>
            <a:picLocks noChangeAspect="1"/>
          </p:cNvPicPr>
          <p:nvPr/>
        </p:nvPicPr>
        <p:blipFill>
          <a:blip r:embed="rId2"/>
          <a:srcRect/>
          <a:stretch>
            <a:fillRect/>
          </a:stretch>
        </p:blipFill>
        <p:spPr bwMode="auto">
          <a:xfrm>
            <a:off x="227013" y="1846263"/>
            <a:ext cx="4186237" cy="2790825"/>
          </a:xfrm>
          <a:prstGeom prst="rect">
            <a:avLst/>
          </a:prstGeom>
          <a:noFill/>
          <a:ln w="9525">
            <a:noFill/>
            <a:miter lim="800000"/>
            <a:headEnd/>
            <a:tailEnd/>
          </a:ln>
        </p:spPr>
      </p:pic>
      <p:pic>
        <p:nvPicPr>
          <p:cNvPr id="24581" name="Рисунок 5"/>
          <p:cNvPicPr>
            <a:picLocks noChangeAspect="1"/>
          </p:cNvPicPr>
          <p:nvPr/>
        </p:nvPicPr>
        <p:blipFill>
          <a:blip r:embed="rId3"/>
          <a:srcRect/>
          <a:stretch>
            <a:fillRect/>
          </a:stretch>
        </p:blipFill>
        <p:spPr bwMode="auto">
          <a:xfrm>
            <a:off x="4611688" y="1854200"/>
            <a:ext cx="4173537" cy="2782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12"/>
          <p:cNvSpPr txBox="1">
            <a:spLocks noChangeArrowheads="1"/>
          </p:cNvSpPr>
          <p:nvPr/>
        </p:nvSpPr>
        <p:spPr bwMode="auto">
          <a:xfrm>
            <a:off x="827088" y="441325"/>
            <a:ext cx="7386637" cy="831850"/>
          </a:xfrm>
          <a:prstGeom prst="rect">
            <a:avLst/>
          </a:prstGeom>
          <a:noFill/>
          <a:ln w="9525">
            <a:noFill/>
            <a:miter lim="800000"/>
            <a:headEnd/>
            <a:tailEnd/>
          </a:ln>
        </p:spPr>
        <p:txBody>
          <a:bodyPr>
            <a:spAutoFit/>
          </a:bodyPr>
          <a:lstStyle/>
          <a:p>
            <a:pPr algn="ctr"/>
            <a:r>
              <a:rPr lang="uk-UA" sz="2400" b="1">
                <a:solidFill>
                  <a:srgbClr val="FF0000"/>
                </a:solidFill>
                <a:latin typeface="Trebuchet MS" pitchFamily="34" charset="0"/>
              </a:rPr>
              <a:t>Виступ молодшої групи агітбригади </a:t>
            </a:r>
          </a:p>
          <a:p>
            <a:pPr algn="ctr"/>
            <a:r>
              <a:rPr lang="uk-UA" sz="2400" b="1">
                <a:solidFill>
                  <a:srgbClr val="FF0000"/>
                </a:solidFill>
                <a:latin typeface="Trebuchet MS" pitchFamily="34" charset="0"/>
              </a:rPr>
              <a:t> “Ми – за майбутнє без насильства”</a:t>
            </a:r>
            <a:endParaRPr lang="ru-RU" sz="2400" b="1">
              <a:solidFill>
                <a:srgbClr val="FF0000"/>
              </a:solidFill>
              <a:latin typeface="Trebuchet MS" pitchFamily="34" charset="0"/>
            </a:endParaRPr>
          </a:p>
        </p:txBody>
      </p:sp>
      <p:pic>
        <p:nvPicPr>
          <p:cNvPr id="25602" name="Рисунок 1"/>
          <p:cNvPicPr>
            <a:picLocks noChangeAspect="1"/>
          </p:cNvPicPr>
          <p:nvPr/>
        </p:nvPicPr>
        <p:blipFill>
          <a:blip r:embed="rId2"/>
          <a:srcRect/>
          <a:stretch>
            <a:fillRect/>
          </a:stretch>
        </p:blipFill>
        <p:spPr bwMode="auto">
          <a:xfrm>
            <a:off x="1187450" y="1844675"/>
            <a:ext cx="2622550" cy="3933825"/>
          </a:xfrm>
          <a:prstGeom prst="rect">
            <a:avLst/>
          </a:prstGeom>
          <a:noFill/>
          <a:ln w="9525">
            <a:noFill/>
            <a:miter lim="800000"/>
            <a:headEnd/>
            <a:tailEnd/>
          </a:ln>
        </p:spPr>
      </p:pic>
      <p:pic>
        <p:nvPicPr>
          <p:cNvPr id="25603" name="Рисунок 2"/>
          <p:cNvPicPr>
            <a:picLocks noChangeAspect="1"/>
          </p:cNvPicPr>
          <p:nvPr/>
        </p:nvPicPr>
        <p:blipFill>
          <a:blip r:embed="rId3"/>
          <a:srcRect/>
          <a:stretch>
            <a:fillRect/>
          </a:stretch>
        </p:blipFill>
        <p:spPr bwMode="auto">
          <a:xfrm>
            <a:off x="4284663" y="2492375"/>
            <a:ext cx="4303712" cy="287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14282" y="1928802"/>
            <a:ext cx="184731" cy="1138773"/>
          </a:xfrm>
          <a:prstGeom prst="rect">
            <a:avLst/>
          </a:prstGeom>
          <a:noFill/>
        </p:spPr>
        <p:txBody>
          <a:bodyPr wrap="none">
            <a:spAutoFit/>
          </a:bodyPr>
          <a:lstStyle/>
          <a:p>
            <a:pPr algn="ctr" fontAlgn="auto">
              <a:spcBef>
                <a:spcPts val="0"/>
              </a:spcBef>
              <a:spcAft>
                <a:spcPts val="0"/>
              </a:spcAft>
              <a:defRPr/>
            </a:pPr>
            <a:endPar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cs typeface="+mn-cs"/>
            </a:endParaRPr>
          </a:p>
          <a:p>
            <a:pPr algn="ctr" fontAlgn="auto">
              <a:spcBef>
                <a:spcPts val="0"/>
              </a:spcBef>
              <a:spcAft>
                <a:spcPts val="0"/>
              </a:spcAft>
              <a:defRPr/>
            </a:pP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cs typeface="+mn-cs"/>
            </a:endParaRPr>
          </a:p>
        </p:txBody>
      </p:sp>
      <p:sp>
        <p:nvSpPr>
          <p:cNvPr id="26626" name="Прямоугольник 2"/>
          <p:cNvSpPr>
            <a:spLocks noChangeArrowheads="1"/>
          </p:cNvSpPr>
          <p:nvPr/>
        </p:nvSpPr>
        <p:spPr bwMode="auto">
          <a:xfrm>
            <a:off x="785813" y="1028700"/>
            <a:ext cx="7286625" cy="4613275"/>
          </a:xfrm>
          <a:prstGeom prst="rect">
            <a:avLst/>
          </a:prstGeom>
          <a:noFill/>
          <a:ln w="9525">
            <a:noFill/>
            <a:miter lim="800000"/>
            <a:headEnd/>
            <a:tailEnd/>
          </a:ln>
        </p:spPr>
        <p:txBody>
          <a:bodyPr>
            <a:spAutoFit/>
          </a:bodyPr>
          <a:lstStyle/>
          <a:p>
            <a:pPr algn="just">
              <a:lnSpc>
                <a:spcPct val="150000"/>
              </a:lnSpc>
            </a:pPr>
            <a:endParaRPr lang="uk-UA">
              <a:latin typeface="Times New Roman" pitchFamily="18" charset="0"/>
              <a:cs typeface="Times New Roman" pitchFamily="18" charset="0"/>
            </a:endParaRPr>
          </a:p>
          <a:p>
            <a:pPr algn="just">
              <a:lnSpc>
                <a:spcPct val="150000"/>
              </a:lnSpc>
            </a:pPr>
            <a:r>
              <a:rPr lang="uk-UA">
                <a:latin typeface="Times New Roman" pitchFamily="18" charset="0"/>
                <a:cs typeface="Times New Roman" pitchFamily="18" charset="0"/>
              </a:rPr>
              <a:t>Агітбригада – одна з дієвих форм громадянського та морального виховання, яка забезпечує  органічне поєднання глибокого змісту з яскравими художніми та емоційними формами. Агітбригада розвиває впевненість, комунікабельність, громадянську зрілість та психологічну готовність учнів до життя у сучасному суспільстві.</a:t>
            </a:r>
          </a:p>
          <a:p>
            <a:pPr algn="just">
              <a:lnSpc>
                <a:spcPct val="150000"/>
              </a:lnSpc>
            </a:pPr>
            <a:r>
              <a:rPr lang="uk-UA">
                <a:latin typeface="Times New Roman" pitchFamily="18" charset="0"/>
                <a:cs typeface="Times New Roman" pitchFamily="18" charset="0"/>
              </a:rPr>
              <a:t>   Участь в агітбригаді активно формує  в учнів організаторські здібності та навички: уміння в художній формі висвітлювати сутність ідеї, аргументувати її, емоційно впливати  та переконувати слухачів.</a:t>
            </a:r>
          </a:p>
          <a:p>
            <a:pPr algn="just">
              <a:lnSpc>
                <a:spcPct val="150000"/>
              </a:lnSpc>
            </a:pPr>
            <a:r>
              <a:rPr lang="uk-UA">
                <a:latin typeface="Times New Roman" pitchFamily="18" charset="0"/>
                <a:cs typeface="Times New Roman" pitchFamily="18" charset="0"/>
              </a:rPr>
              <a:t>    Подолання труднощів, що виникають під час виступів, виховує в учнів самостійність, цілеспрямованість, наполегливість.</a:t>
            </a:r>
            <a:endParaRPr lang="ru-RU">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nodePh="1">
                                  <p:stCondLst>
                                    <p:cond delay="0"/>
                                  </p:stCondLst>
                                  <p:endCondLst>
                                    <p:cond evt="begin" delay="0">
                                      <p:tn val="5"/>
                                    </p:cond>
                                  </p:end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3"/>
          </p:nvPr>
        </p:nvSpPr>
        <p:spPr>
          <a:xfrm>
            <a:off x="468313" y="731838"/>
            <a:ext cx="8064500" cy="3475037"/>
          </a:xfrm>
        </p:spPr>
        <p:txBody>
          <a:bodyPr rtlCol="0">
            <a:normAutofit fontScale="62500" lnSpcReduction="20000"/>
          </a:bodyPr>
          <a:lstStyle/>
          <a:p>
            <a:pPr indent="-182880" fontAlgn="auto">
              <a:buClr>
                <a:schemeClr val="accent6">
                  <a:lumMod val="75000"/>
                </a:schemeClr>
              </a:buClr>
              <a:buFont typeface="Georgia" pitchFamily="18" charset="0"/>
              <a:buNone/>
              <a:defRPr/>
            </a:pPr>
            <a:endParaRPr lang="uk-UA" sz="1600" dirty="0" smtClean="0">
              <a:solidFill>
                <a:schemeClr val="tx1">
                  <a:lumMod val="75000"/>
                  <a:lumOff val="25000"/>
                </a:schemeClr>
              </a:solidFill>
            </a:endParaRPr>
          </a:p>
          <a:p>
            <a:pPr indent="-182880" fontAlgn="auto">
              <a:lnSpc>
                <a:spcPct val="150000"/>
              </a:lnSpc>
              <a:buClr>
                <a:schemeClr val="accent6">
                  <a:lumMod val="75000"/>
                </a:schemeClr>
              </a:buClr>
              <a:buFont typeface="Georgia" pitchFamily="18" charset="0"/>
              <a:buNone/>
              <a:defRPr/>
            </a:pPr>
            <a:r>
              <a:rPr lang="uk-UA" sz="3400" b="1" dirty="0" smtClean="0">
                <a:solidFill>
                  <a:srgbClr val="FF0000"/>
                </a:solidFill>
              </a:rPr>
              <a:t>          Участь у агітбригаді дає учням  розвиток таких умінь як:</a:t>
            </a:r>
          </a:p>
          <a:p>
            <a:pPr indent="-182880" fontAlgn="auto">
              <a:lnSpc>
                <a:spcPct val="150000"/>
              </a:lnSpc>
              <a:buClr>
                <a:schemeClr val="accent6">
                  <a:lumMod val="75000"/>
                </a:schemeClr>
              </a:buClr>
              <a:buFont typeface="Wingdings" pitchFamily="2" charset="2"/>
              <a:buChar char="q"/>
              <a:defRPr/>
            </a:pPr>
            <a:r>
              <a:rPr lang="uk-UA" sz="2000" b="1" dirty="0" smtClean="0">
                <a:solidFill>
                  <a:schemeClr val="tx1">
                    <a:lumMod val="75000"/>
                    <a:lumOff val="25000"/>
                  </a:schemeClr>
                </a:solidFill>
              </a:rPr>
              <a:t> </a:t>
            </a:r>
            <a:r>
              <a:rPr lang="uk-UA" sz="2600" b="1" dirty="0" smtClean="0">
                <a:solidFill>
                  <a:schemeClr val="tx1">
                    <a:lumMod val="75000"/>
                    <a:lumOff val="25000"/>
                  </a:schemeClr>
                </a:solidFill>
                <a:latin typeface="Times New Roman" pitchFamily="18" charset="0"/>
                <a:cs typeface="Times New Roman" pitchFamily="18" charset="0"/>
              </a:rPr>
              <a:t>  ініціатива;</a:t>
            </a:r>
          </a:p>
          <a:p>
            <a:pPr indent="-182880" fontAlgn="auto">
              <a:lnSpc>
                <a:spcPct val="150000"/>
              </a:lnSpc>
              <a:buClr>
                <a:schemeClr val="accent6">
                  <a:lumMod val="75000"/>
                </a:schemeClr>
              </a:buClr>
              <a:buFont typeface="Wingdings" pitchFamily="2" charset="2"/>
              <a:buChar char="q"/>
              <a:defRPr/>
            </a:pPr>
            <a:r>
              <a:rPr lang="uk-UA" sz="2600" b="1" dirty="0" smtClean="0">
                <a:solidFill>
                  <a:schemeClr val="tx1">
                    <a:lumMod val="75000"/>
                    <a:lumOff val="25000"/>
                  </a:schemeClr>
                </a:solidFill>
                <a:latin typeface="Times New Roman" pitchFamily="18" charset="0"/>
                <a:cs typeface="Times New Roman" pitchFamily="18" charset="0"/>
              </a:rPr>
              <a:t>співробітництво;</a:t>
            </a:r>
          </a:p>
          <a:p>
            <a:pPr indent="-182880" fontAlgn="auto">
              <a:lnSpc>
                <a:spcPct val="150000"/>
              </a:lnSpc>
              <a:buClr>
                <a:schemeClr val="accent6">
                  <a:lumMod val="75000"/>
                </a:schemeClr>
              </a:buClr>
              <a:buFont typeface="Wingdings" pitchFamily="2" charset="2"/>
              <a:buChar char="q"/>
              <a:defRPr/>
            </a:pPr>
            <a:r>
              <a:rPr lang="uk-UA" sz="2600" b="1" dirty="0" smtClean="0">
                <a:solidFill>
                  <a:schemeClr val="tx1">
                    <a:lumMod val="75000"/>
                    <a:lumOff val="25000"/>
                  </a:schemeClr>
                </a:solidFill>
                <a:latin typeface="Times New Roman" pitchFamily="18" charset="0"/>
                <a:cs typeface="Times New Roman" pitchFamily="18" charset="0"/>
              </a:rPr>
              <a:t>навички роботи в колективі;</a:t>
            </a:r>
          </a:p>
          <a:p>
            <a:pPr indent="-182880" fontAlgn="auto">
              <a:lnSpc>
                <a:spcPct val="150000"/>
              </a:lnSpc>
              <a:buClr>
                <a:schemeClr val="accent6">
                  <a:lumMod val="75000"/>
                </a:schemeClr>
              </a:buClr>
              <a:buFont typeface="Wingdings" pitchFamily="2" charset="2"/>
              <a:buChar char="q"/>
              <a:defRPr/>
            </a:pPr>
            <a:r>
              <a:rPr lang="uk-UA" sz="2600" b="1" dirty="0" smtClean="0">
                <a:solidFill>
                  <a:schemeClr val="tx1">
                    <a:lumMod val="75000"/>
                    <a:lumOff val="25000"/>
                  </a:schemeClr>
                </a:solidFill>
                <a:latin typeface="Times New Roman" pitchFamily="18" charset="0"/>
                <a:cs typeface="Times New Roman" pitchFamily="18" charset="0"/>
              </a:rPr>
              <a:t>одержання і використання достовірної інформації;</a:t>
            </a:r>
          </a:p>
          <a:p>
            <a:pPr indent="-182880" fontAlgn="auto">
              <a:lnSpc>
                <a:spcPct val="150000"/>
              </a:lnSpc>
              <a:buClr>
                <a:schemeClr val="accent6">
                  <a:lumMod val="75000"/>
                </a:schemeClr>
              </a:buClr>
              <a:buFont typeface="Wingdings" pitchFamily="2" charset="2"/>
              <a:buChar char="q"/>
              <a:defRPr/>
            </a:pPr>
            <a:r>
              <a:rPr lang="uk-UA" sz="2600" b="1" dirty="0" smtClean="0">
                <a:solidFill>
                  <a:schemeClr val="tx1">
                    <a:lumMod val="75000"/>
                    <a:lumOff val="25000"/>
                  </a:schemeClr>
                </a:solidFill>
                <a:latin typeface="Times New Roman" pitchFamily="18" charset="0"/>
                <a:cs typeface="Times New Roman" pitchFamily="18" charset="0"/>
              </a:rPr>
              <a:t>формування відповідального ставлення до власного здоров</a:t>
            </a:r>
            <a:r>
              <a:rPr lang="en-US" sz="2600" b="1" dirty="0" smtClean="0">
                <a:solidFill>
                  <a:schemeClr val="tx1">
                    <a:lumMod val="75000"/>
                    <a:lumOff val="25000"/>
                  </a:schemeClr>
                </a:solidFill>
                <a:latin typeface="Times New Roman" pitchFamily="18" charset="0"/>
                <a:cs typeface="Times New Roman" pitchFamily="18" charset="0"/>
              </a:rPr>
              <a:t>’</a:t>
            </a:r>
            <a:r>
              <a:rPr lang="uk-UA" sz="2600" b="1" dirty="0" smtClean="0">
                <a:solidFill>
                  <a:schemeClr val="tx1">
                    <a:lumMod val="75000"/>
                    <a:lumOff val="25000"/>
                  </a:schemeClr>
                </a:solidFill>
                <a:latin typeface="Times New Roman" pitchFamily="18" charset="0"/>
                <a:cs typeface="Times New Roman" pitchFamily="18" charset="0"/>
              </a:rPr>
              <a:t>я.</a:t>
            </a:r>
          </a:p>
          <a:p>
            <a:pPr indent="-182880" fontAlgn="auto">
              <a:buClr>
                <a:schemeClr val="accent6">
                  <a:lumMod val="75000"/>
                </a:schemeClr>
              </a:buClr>
              <a:buFont typeface="Wingdings" pitchFamily="2" charset="2"/>
              <a:buChar char="q"/>
              <a:defRPr/>
            </a:pPr>
            <a:endParaRPr lang="uk-UA" sz="2000" b="1" dirty="0" smtClean="0">
              <a:solidFill>
                <a:schemeClr val="tx1">
                  <a:lumMod val="75000"/>
                  <a:lumOff val="25000"/>
                </a:schemeClr>
              </a:solidFill>
            </a:endParaRPr>
          </a:p>
          <a:p>
            <a:pPr indent="-182880" fontAlgn="auto">
              <a:buClr>
                <a:schemeClr val="accent6">
                  <a:lumMod val="75000"/>
                </a:schemeClr>
              </a:buClr>
              <a:buFont typeface="Georgia" pitchFamily="18" charset="0"/>
              <a:buNone/>
              <a:defRPr/>
            </a:pPr>
            <a:endParaRPr lang="ru-RU" sz="16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42875" y="214313"/>
            <a:ext cx="8786813" cy="5216525"/>
          </a:xfrm>
          <a:prstGeom prst="rect">
            <a:avLst/>
          </a:prstGeom>
          <a:solidFill>
            <a:srgbClr val="F2F2F2"/>
          </a:solidFill>
          <a:ln w="9525">
            <a:noFill/>
            <a:miter lim="800000"/>
            <a:headEnd/>
            <a:tailEnd/>
          </a:ln>
        </p:spPr>
        <p:txBody>
          <a:bodyPr anchor="ctr">
            <a:spAutoFit/>
          </a:bodyPr>
          <a:lstStyle/>
          <a:p>
            <a:endParaRPr lang="ru-RU" sz="2800" b="1">
              <a:latin typeface="Comic Sans MS" pitchFamily="66" charset="0"/>
              <a:cs typeface="Times New Roman" pitchFamily="18" charset="0"/>
            </a:endParaRPr>
          </a:p>
          <a:p>
            <a:endParaRPr lang="ru-RU" sz="2800" b="1">
              <a:latin typeface="Comic Sans MS" pitchFamily="66" charset="0"/>
              <a:cs typeface="Times New Roman" pitchFamily="18" charset="0"/>
            </a:endParaRPr>
          </a:p>
          <a:p>
            <a:pPr algn="ctr"/>
            <a:r>
              <a:rPr lang="ru-RU" sz="2800" b="1">
                <a:latin typeface="Comic Sans MS" pitchFamily="66" charset="0"/>
                <a:cs typeface="Times New Roman" pitchFamily="18" charset="0"/>
              </a:rPr>
              <a:t>Цели нашей работы</a:t>
            </a:r>
          </a:p>
          <a:p>
            <a:pPr algn="ctr"/>
            <a:endParaRPr lang="ru-RU" sz="2800" b="1">
              <a:latin typeface="Comic Sans MS" pitchFamily="66" charset="0"/>
              <a:cs typeface="Times New Roman" pitchFamily="18" charset="0"/>
            </a:endParaRPr>
          </a:p>
          <a:p>
            <a:pPr algn="ctr"/>
            <a:endParaRPr lang="ru-RU" sz="1100"/>
          </a:p>
          <a:p>
            <a:r>
              <a:rPr lang="ru-RU" sz="2400" b="1">
                <a:latin typeface="Monotype Corsiva" pitchFamily="66" charset="0"/>
                <a:cs typeface="Times New Roman" pitchFamily="18" charset="0"/>
                <a:sym typeface="Wingdings" pitchFamily="2" charset="2"/>
              </a:rPr>
              <a:t>Воспитание устойчивого негативного отношения людей к неправильному образу жизни</a:t>
            </a:r>
            <a:r>
              <a:rPr lang="uk-UA" sz="2400" b="1">
                <a:latin typeface="Trebuchet MS" pitchFamily="34" charset="0"/>
              </a:rPr>
              <a:t> </a:t>
            </a:r>
            <a:endParaRPr lang="ru-RU" sz="2400">
              <a:latin typeface="Trebuchet MS" pitchFamily="34" charset="0"/>
            </a:endParaRPr>
          </a:p>
          <a:p>
            <a:pPr eaLnBrk="0" hangingPunct="0">
              <a:buFont typeface="Wingdings" pitchFamily="2" charset="2"/>
              <a:buChar char="Ø"/>
            </a:pPr>
            <a:endParaRPr lang="ru-RU" sz="2400" b="1">
              <a:latin typeface="Monotype Corsiva" pitchFamily="66" charset="0"/>
              <a:cs typeface="Times New Roman" pitchFamily="18" charset="0"/>
              <a:sym typeface="Wingdings" pitchFamily="2" charset="2"/>
            </a:endParaRPr>
          </a:p>
          <a:p>
            <a:pPr eaLnBrk="0" hangingPunct="0"/>
            <a:endParaRPr lang="ru-RU" sz="1400">
              <a:sym typeface="Wingdings" pitchFamily="2" charset="2"/>
            </a:endParaRPr>
          </a:p>
          <a:p>
            <a:pPr eaLnBrk="0" hangingPunct="0">
              <a:buFont typeface="Wingdings" pitchFamily="2" charset="2"/>
              <a:buChar char="Ø"/>
            </a:pPr>
            <a:r>
              <a:rPr lang="ru-RU" sz="2400" b="1">
                <a:latin typeface="Monotype Corsiva" pitchFamily="66" charset="0"/>
                <a:cs typeface="Times New Roman" pitchFamily="18" charset="0"/>
              </a:rPr>
              <a:t>Пропаганда здорового образа жизни</a:t>
            </a:r>
          </a:p>
          <a:p>
            <a:pPr eaLnBrk="0" hangingPunct="0"/>
            <a:endParaRPr lang="ru-RU" sz="1400">
              <a:sym typeface="Wingdings" pitchFamily="2" charset="2"/>
            </a:endParaRPr>
          </a:p>
          <a:p>
            <a:pPr eaLnBrk="0" hangingPunct="0">
              <a:buFont typeface="Wingdings" pitchFamily="2" charset="2"/>
              <a:buChar char="Ø"/>
            </a:pPr>
            <a:r>
              <a:rPr lang="ru-RU" sz="2400" b="1">
                <a:latin typeface="Monotype Corsiva" pitchFamily="66" charset="0"/>
                <a:cs typeface="Times New Roman" pitchFamily="18" charset="0"/>
              </a:rPr>
              <a:t>Формирование у населения сознательного и ответственного отношения к вопросам личной безопасности</a:t>
            </a:r>
          </a:p>
          <a:p>
            <a:pPr eaLnBrk="0" hangingPunct="0"/>
            <a:endParaRPr lang="ru-RU" sz="1400">
              <a:sym typeface="Wingdings" pitchFamily="2" charset="2"/>
            </a:endParaRPr>
          </a:p>
          <a:p>
            <a:pPr eaLnBrk="0" hangingPunct="0">
              <a:buFont typeface="Wingdings" pitchFamily="2" charset="2"/>
              <a:buChar char="Ø"/>
            </a:pPr>
            <a:r>
              <a:rPr lang="ru-RU" sz="2400" b="1">
                <a:latin typeface="Monotype Corsiva" pitchFamily="66" charset="0"/>
                <a:cs typeface="Times New Roman" pitchFamily="18" charset="0"/>
              </a:rPr>
              <a:t>Расширение представлений о последствиях вредных привыче</a:t>
            </a:r>
          </a:p>
        </p:txBody>
      </p:sp>
      <p:sp>
        <p:nvSpPr>
          <p:cNvPr id="15362" name="Rectangle 1"/>
          <p:cNvSpPr>
            <a:spLocks noChangeArrowheads="1"/>
          </p:cNvSpPr>
          <p:nvPr/>
        </p:nvSpPr>
        <p:spPr bwMode="auto">
          <a:xfrm>
            <a:off x="0" y="857250"/>
            <a:ext cx="9144000" cy="4848225"/>
          </a:xfrm>
          <a:prstGeom prst="rect">
            <a:avLst/>
          </a:prstGeom>
          <a:solidFill>
            <a:srgbClr val="F2F2F2"/>
          </a:solidFill>
          <a:ln w="9525">
            <a:noFill/>
            <a:miter lim="800000"/>
            <a:headEnd/>
            <a:tailEnd/>
          </a:ln>
        </p:spPr>
        <p:txBody>
          <a:bodyPr anchor="ctr">
            <a:spAutoFit/>
          </a:bodyPr>
          <a:lstStyle/>
          <a:p>
            <a:endParaRPr lang="ru-RU" sz="2800" b="1">
              <a:latin typeface="Comic Sans MS" pitchFamily="66" charset="0"/>
              <a:cs typeface="Times New Roman" pitchFamily="18" charset="0"/>
            </a:endParaRPr>
          </a:p>
          <a:p>
            <a:endParaRPr lang="ru-RU" sz="2800" b="1">
              <a:latin typeface="Comic Sans MS" pitchFamily="66" charset="0"/>
              <a:cs typeface="Times New Roman" pitchFamily="18" charset="0"/>
            </a:endParaRPr>
          </a:p>
          <a:p>
            <a:pPr algn="ctr"/>
            <a:r>
              <a:rPr lang="ru-RU" sz="2800" b="1">
                <a:latin typeface="Comic Sans MS" pitchFamily="66" charset="0"/>
                <a:cs typeface="Times New Roman" pitchFamily="18" charset="0"/>
              </a:rPr>
              <a:t>Цели нашей работы</a:t>
            </a:r>
          </a:p>
          <a:p>
            <a:pPr algn="ctr"/>
            <a:endParaRPr lang="ru-RU" sz="2800" b="1">
              <a:latin typeface="Comic Sans MS" pitchFamily="66" charset="0"/>
              <a:cs typeface="Times New Roman" pitchFamily="18" charset="0"/>
            </a:endParaRPr>
          </a:p>
          <a:p>
            <a:pPr algn="ctr"/>
            <a:endParaRPr lang="ru-RU" sz="1100"/>
          </a:p>
          <a:p>
            <a:r>
              <a:rPr lang="ru-RU" sz="2400" b="1">
                <a:latin typeface="Monotype Corsiva" pitchFamily="66" charset="0"/>
                <a:cs typeface="Times New Roman" pitchFamily="18" charset="0"/>
                <a:sym typeface="Wingdings" pitchFamily="2" charset="2"/>
              </a:rPr>
              <a:t>Воспитание устойчивого негативного отношения людей к неправильному образу жизни</a:t>
            </a:r>
            <a:r>
              <a:rPr lang="uk-UA" sz="2400" b="1">
                <a:latin typeface="Trebuchet MS" pitchFamily="34" charset="0"/>
              </a:rPr>
              <a:t> </a:t>
            </a:r>
            <a:endParaRPr lang="ru-RU" sz="2400">
              <a:latin typeface="Trebuchet MS" pitchFamily="34" charset="0"/>
            </a:endParaRPr>
          </a:p>
          <a:p>
            <a:pPr eaLnBrk="0" hangingPunct="0">
              <a:buFont typeface="Wingdings" pitchFamily="2" charset="2"/>
              <a:buChar char="Ø"/>
            </a:pPr>
            <a:endParaRPr lang="ru-RU" sz="2400" b="1">
              <a:latin typeface="Monotype Corsiva" pitchFamily="66" charset="0"/>
              <a:cs typeface="Times New Roman" pitchFamily="18" charset="0"/>
              <a:sym typeface="Wingdings" pitchFamily="2" charset="2"/>
            </a:endParaRPr>
          </a:p>
          <a:p>
            <a:pPr eaLnBrk="0" hangingPunct="0"/>
            <a:endParaRPr lang="ru-RU" sz="1400">
              <a:sym typeface="Wingdings" pitchFamily="2" charset="2"/>
            </a:endParaRPr>
          </a:p>
          <a:p>
            <a:pPr eaLnBrk="0" hangingPunct="0">
              <a:buFont typeface="Wingdings" pitchFamily="2" charset="2"/>
              <a:buChar char="Ø"/>
            </a:pPr>
            <a:r>
              <a:rPr lang="ru-RU" sz="2400" b="1">
                <a:latin typeface="Monotype Corsiva" pitchFamily="66" charset="0"/>
                <a:cs typeface="Times New Roman" pitchFamily="18" charset="0"/>
              </a:rPr>
              <a:t>Пропаганда здорового образа жизни</a:t>
            </a:r>
          </a:p>
          <a:p>
            <a:pPr eaLnBrk="0" hangingPunct="0"/>
            <a:endParaRPr lang="ru-RU" sz="1400">
              <a:sym typeface="Wingdings" pitchFamily="2" charset="2"/>
            </a:endParaRPr>
          </a:p>
          <a:p>
            <a:pPr eaLnBrk="0" hangingPunct="0">
              <a:buFont typeface="Wingdings" pitchFamily="2" charset="2"/>
              <a:buChar char="Ø"/>
            </a:pPr>
            <a:r>
              <a:rPr lang="ru-RU" sz="2400" b="1">
                <a:latin typeface="Monotype Corsiva" pitchFamily="66" charset="0"/>
                <a:cs typeface="Times New Roman" pitchFamily="18" charset="0"/>
              </a:rPr>
              <a:t>Формирование у населения сознательного и ответственного отношения к </a:t>
            </a:r>
          </a:p>
          <a:p>
            <a:pPr eaLnBrk="0" hangingPunct="0"/>
            <a:endParaRPr lang="ru-RU" sz="1400">
              <a:sym typeface="Wingdings" pitchFamily="2" charset="2"/>
            </a:endParaRPr>
          </a:p>
          <a:p>
            <a:pPr eaLnBrk="0" hangingPunct="0"/>
            <a:endParaRPr lang="ru-RU" sz="2400" b="1">
              <a:latin typeface="Monotype Corsiva" pitchFamily="66" charset="0"/>
              <a:cs typeface="Times New Roman" pitchFamily="18" charset="0"/>
              <a:sym typeface="Wingdings" pitchFamily="2" charset="2"/>
            </a:endParaRPr>
          </a:p>
        </p:txBody>
      </p:sp>
      <p:sp>
        <p:nvSpPr>
          <p:cNvPr id="15363" name="Rectangle 1"/>
          <p:cNvSpPr>
            <a:spLocks noChangeArrowheads="1"/>
          </p:cNvSpPr>
          <p:nvPr/>
        </p:nvSpPr>
        <p:spPr bwMode="auto">
          <a:xfrm>
            <a:off x="0" y="1022350"/>
            <a:ext cx="9144000" cy="4094163"/>
          </a:xfrm>
          <a:prstGeom prst="rect">
            <a:avLst/>
          </a:prstGeom>
          <a:solidFill>
            <a:srgbClr val="F2F2F2"/>
          </a:solidFill>
          <a:ln w="9525">
            <a:noFill/>
            <a:miter lim="800000"/>
            <a:headEnd/>
            <a:tailEnd/>
          </a:ln>
        </p:spPr>
        <p:txBody>
          <a:bodyPr anchor="ctr">
            <a:spAutoFit/>
          </a:bodyPr>
          <a:lstStyle/>
          <a:p>
            <a:pPr algn="ctr"/>
            <a:r>
              <a:rPr lang="ru-RU" sz="2800" b="1">
                <a:latin typeface="Comic Sans MS" pitchFamily="66" charset="0"/>
                <a:cs typeface="Times New Roman" pitchFamily="18" charset="0"/>
              </a:rPr>
              <a:t>Мета нашої роботи:</a:t>
            </a:r>
          </a:p>
          <a:p>
            <a:pPr>
              <a:buFont typeface="Wingdings" pitchFamily="2" charset="2"/>
              <a:buChar char="Ø"/>
            </a:pPr>
            <a:r>
              <a:rPr lang="uk-UA" sz="2400" b="1" i="1">
                <a:latin typeface="Trebuchet MS" pitchFamily="34" charset="0"/>
                <a:cs typeface="Times New Roman" pitchFamily="18" charset="0"/>
              </a:rPr>
              <a:t> Інформаційно – роз</a:t>
            </a:r>
            <a:r>
              <a:rPr lang="en-US" sz="2400" b="1" i="1">
                <a:latin typeface="Trebuchet MS" pitchFamily="34" charset="0"/>
                <a:cs typeface="Times New Roman" pitchFamily="18" charset="0"/>
              </a:rPr>
              <a:t>’</a:t>
            </a:r>
            <a:r>
              <a:rPr lang="uk-UA" sz="2400" b="1" i="1">
                <a:latin typeface="Trebuchet MS" pitchFamily="34" charset="0"/>
                <a:cs typeface="Times New Roman" pitchFamily="18" charset="0"/>
              </a:rPr>
              <a:t>яснювальна робота з учнями щодо питань здорового способу життя;</a:t>
            </a:r>
            <a:endParaRPr lang="ru-RU" sz="2400" b="1" i="1">
              <a:latin typeface="Trebuchet MS" pitchFamily="34" charset="0"/>
              <a:cs typeface="Times New Roman" pitchFamily="18" charset="0"/>
            </a:endParaRPr>
          </a:p>
          <a:p>
            <a:pPr algn="ctr"/>
            <a:endParaRPr lang="ru-RU" sz="1100">
              <a:latin typeface="Trebuchet MS" pitchFamily="34" charset="0"/>
            </a:endParaRPr>
          </a:p>
          <a:p>
            <a:pPr eaLnBrk="0" hangingPunct="0"/>
            <a:endParaRPr lang="ru-RU" sz="1400">
              <a:latin typeface="Trebuchet MS" pitchFamily="34" charset="0"/>
              <a:sym typeface="Wingdings" pitchFamily="2" charset="2"/>
            </a:endParaRPr>
          </a:p>
          <a:p>
            <a:pPr eaLnBrk="0" hangingPunct="0">
              <a:buFont typeface="Wingdings" pitchFamily="2" charset="2"/>
              <a:buChar char="Ø"/>
            </a:pPr>
            <a:r>
              <a:rPr lang="ru-RU" sz="2400" b="1" i="1">
                <a:latin typeface="Trebuchet MS" pitchFamily="34" charset="0"/>
                <a:cs typeface="Times New Roman" pitchFamily="18" charset="0"/>
              </a:rPr>
              <a:t> Пропаганда здорового способу життя;</a:t>
            </a:r>
          </a:p>
          <a:p>
            <a:pPr eaLnBrk="0" hangingPunct="0"/>
            <a:endParaRPr lang="ru-RU" sz="1400" i="1">
              <a:latin typeface="Trebuchet MS" pitchFamily="34" charset="0"/>
              <a:sym typeface="Wingdings" pitchFamily="2" charset="2"/>
            </a:endParaRPr>
          </a:p>
          <a:p>
            <a:pPr eaLnBrk="0" hangingPunct="0">
              <a:buFont typeface="Wingdings" pitchFamily="2" charset="2"/>
              <a:buChar char="Ø"/>
            </a:pPr>
            <a:r>
              <a:rPr lang="ru-RU" sz="2400" b="1" i="1">
                <a:latin typeface="Trebuchet MS" pitchFamily="34" charset="0"/>
                <a:cs typeface="Times New Roman" pitchFamily="18" charset="0"/>
              </a:rPr>
              <a:t> Формування у населення  свідомого  і  відповідального ставлення до питань  особистої  безпеки;</a:t>
            </a:r>
          </a:p>
          <a:p>
            <a:pPr eaLnBrk="0" hangingPunct="0"/>
            <a:endParaRPr lang="ru-RU" sz="1400" i="1">
              <a:latin typeface="Trebuchet MS" pitchFamily="34" charset="0"/>
              <a:sym typeface="Wingdings" pitchFamily="2" charset="2"/>
            </a:endParaRPr>
          </a:p>
          <a:p>
            <a:pPr eaLnBrk="0" hangingPunct="0">
              <a:buFont typeface="Wingdings" pitchFamily="2" charset="2"/>
              <a:buChar char="Ø"/>
            </a:pPr>
            <a:r>
              <a:rPr lang="ru-RU" sz="2400" b="1" i="1">
                <a:latin typeface="Trebuchet MS" pitchFamily="34" charset="0"/>
                <a:cs typeface="Times New Roman" pitchFamily="18" charset="0"/>
              </a:rPr>
              <a:t> Расширення уявлень про наслідки шкідливих звичок;</a:t>
            </a:r>
          </a:p>
          <a:p>
            <a:pPr eaLnBrk="0" hangingPunct="0"/>
            <a:endParaRPr lang="ru-RU" sz="1400" i="1">
              <a:latin typeface="Trebuchet MS" pitchFamily="34" charset="0"/>
              <a:sym typeface="Wingdings" pitchFamily="2" charset="2"/>
            </a:endParaRPr>
          </a:p>
          <a:p>
            <a:pPr eaLnBrk="0" hangingPunct="0"/>
            <a:r>
              <a:rPr lang="ru-RU" sz="2400" b="1" i="1">
                <a:latin typeface="Trebuchet MS" pitchFamily="34" charset="0"/>
                <a:cs typeface="Times New Roman" pitchFamily="18" charset="0"/>
                <a:sym typeface="Wingdings" pitchFamily="2" charset="2"/>
              </a:rPr>
              <a:t></a:t>
            </a:r>
            <a:r>
              <a:rPr lang="ru-RU" sz="2400" b="1" i="1">
                <a:latin typeface="Trebuchet MS" pitchFamily="34" charset="0"/>
                <a:cs typeface="Times New Roman" pitchFamily="18" charset="0"/>
              </a:rPr>
              <a:t> Виховання культури  зовнішнього вигляду сучасної людини.</a:t>
            </a:r>
            <a:endParaRPr lang="ru-RU" sz="2400" b="1" i="1">
              <a:latin typeface="Trebuchet MS" pitchFamily="34" charset="0"/>
              <a:cs typeface="Times New Roman" pitchFamily="18" charset="0"/>
              <a:sym typeface="Wingdings" pitchFamily="2" charset="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p>
        </p:txBody>
      </p:sp>
      <p:sp>
        <p:nvSpPr>
          <p:cNvPr id="15361" name="WordArt 1"/>
          <p:cNvSpPr>
            <a:spLocks noChangeArrowheads="1" noChangeShapeType="1" noTextEdit="1"/>
          </p:cNvSpPr>
          <p:nvPr/>
        </p:nvSpPr>
        <p:spPr bwMode="auto">
          <a:xfrm>
            <a:off x="428625" y="571500"/>
            <a:ext cx="8286750" cy="5929313"/>
          </a:xfrm>
          <a:prstGeom prst="rect">
            <a:avLst/>
          </a:prstGeom>
        </p:spPr>
        <p:txBody>
          <a:bodyPr wrap="none" fromWordArt="1">
            <a:prstTxWarp prst="textPlain">
              <a:avLst>
                <a:gd name="adj" fmla="val 49321"/>
              </a:avLst>
            </a:prstTxWarp>
          </a:bodyPr>
          <a:lstStyle/>
          <a:p>
            <a:pPr algn="ctr" fontAlgn="auto">
              <a:spcBef>
                <a:spcPts val="0"/>
              </a:spcBef>
              <a:spcAft>
                <a:spcPts val="0"/>
              </a:spcAft>
              <a:defRPr/>
            </a:pPr>
            <a:endParaRPr lang="ru-RU" sz="3600" b="1" kern="1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a:cs typeface="+mn-cs"/>
            </a:endParaRPr>
          </a:p>
        </p:txBody>
      </p:sp>
      <p:sp>
        <p:nvSpPr>
          <p:cNvPr id="16387" name="TextBox 4"/>
          <p:cNvSpPr txBox="1">
            <a:spLocks noChangeArrowheads="1"/>
          </p:cNvSpPr>
          <p:nvPr/>
        </p:nvSpPr>
        <p:spPr bwMode="auto">
          <a:xfrm>
            <a:off x="500063" y="1500188"/>
            <a:ext cx="7672387" cy="4662487"/>
          </a:xfrm>
          <a:prstGeom prst="rect">
            <a:avLst/>
          </a:prstGeom>
          <a:noFill/>
          <a:ln w="9525">
            <a:noFill/>
            <a:miter lim="800000"/>
            <a:headEnd/>
            <a:tailEnd/>
          </a:ln>
        </p:spPr>
        <p:txBody>
          <a:bodyPr>
            <a:spAutoFit/>
          </a:bodyPr>
          <a:lstStyle/>
          <a:p>
            <a:pPr algn="just">
              <a:lnSpc>
                <a:spcPct val="150000"/>
              </a:lnSpc>
            </a:pPr>
            <a:r>
              <a:rPr lang="uk-UA">
                <a:latin typeface="Times New Roman" pitchFamily="18" charset="0"/>
                <a:cs typeface="Times New Roman" pitchFamily="18" charset="0"/>
              </a:rPr>
              <a:t>Головною умовою виступів агітбригади є сучасність, влучність та гострота висловлювань , що закликають молодь не залишатися байдужими до певної проблеми.</a:t>
            </a:r>
          </a:p>
          <a:p>
            <a:pPr algn="just">
              <a:lnSpc>
                <a:spcPct val="150000"/>
              </a:lnSpc>
            </a:pPr>
            <a:r>
              <a:rPr lang="uk-UA">
                <a:latin typeface="Times New Roman" pitchFamily="18" charset="0"/>
                <a:cs typeface="Times New Roman" pitchFamily="18" charset="0"/>
              </a:rPr>
              <a:t>   Виступи агітбригади відзначаються динамічністю, оперативністю, мобільністю. В основі виступу – документальний сценарій. Документ і факт – активні та переконливі засоби агітації.</a:t>
            </a:r>
          </a:p>
          <a:p>
            <a:pPr algn="just">
              <a:lnSpc>
                <a:spcPct val="150000"/>
              </a:lnSpc>
            </a:pPr>
            <a:r>
              <a:rPr lang="uk-UA">
                <a:latin typeface="Times New Roman" pitchFamily="18" charset="0"/>
                <a:cs typeface="Times New Roman" pitchFamily="18" charset="0"/>
              </a:rPr>
              <a:t>    Важливо, щоб виступ агітбригади був інтерактивним, тобто глядачі були залучені в дійство. Глядач має відчути себе співучасником того, що відбувається на сцені. Досягти цього можна різними способами, один з яких полягає в тому, що виконавці постійно звертаються до глядачів і чекають від них відповідної реакції.</a:t>
            </a:r>
            <a:endParaRPr lang="ru-RU">
              <a:latin typeface="Times New Roman" pitchFamily="18" charset="0"/>
              <a:cs typeface="Times New Roman" pitchFamily="18" charset="0"/>
            </a:endParaRPr>
          </a:p>
        </p:txBody>
      </p:sp>
      <p:sp>
        <p:nvSpPr>
          <p:cNvPr id="16388" name="TextBox 6"/>
          <p:cNvSpPr txBox="1">
            <a:spLocks noChangeArrowheads="1"/>
          </p:cNvSpPr>
          <p:nvPr/>
        </p:nvSpPr>
        <p:spPr bwMode="auto">
          <a:xfrm>
            <a:off x="1331913" y="928688"/>
            <a:ext cx="6911975" cy="523875"/>
          </a:xfrm>
          <a:prstGeom prst="rect">
            <a:avLst/>
          </a:prstGeom>
          <a:noFill/>
          <a:ln w="9525">
            <a:noFill/>
            <a:miter lim="800000"/>
            <a:headEnd/>
            <a:tailEnd/>
          </a:ln>
        </p:spPr>
        <p:txBody>
          <a:bodyPr>
            <a:spAutoFit/>
          </a:bodyPr>
          <a:lstStyle/>
          <a:p>
            <a:r>
              <a:rPr lang="uk-UA" sz="2800" b="1">
                <a:solidFill>
                  <a:srgbClr val="FF0000"/>
                </a:solidFill>
                <a:latin typeface="Trebuchet MS" pitchFamily="34" charset="0"/>
              </a:rPr>
              <a:t>ОСОБЛИВОСТІ РОБОТИ АГІТБРИГАДИ</a:t>
            </a:r>
            <a:endParaRPr lang="ru-RU" sz="2800" b="1">
              <a:solidFill>
                <a:srgbClr val="FF0000"/>
              </a:solidFill>
              <a:latin typeface="Trebuchet MS"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2"/>
          <p:cNvSpPr txBox="1">
            <a:spLocks noChangeArrowheads="1"/>
          </p:cNvSpPr>
          <p:nvPr/>
        </p:nvSpPr>
        <p:spPr bwMode="auto">
          <a:xfrm>
            <a:off x="1571625" y="857250"/>
            <a:ext cx="5357813" cy="461963"/>
          </a:xfrm>
          <a:prstGeom prst="rect">
            <a:avLst/>
          </a:prstGeom>
          <a:noFill/>
          <a:ln w="9525">
            <a:noFill/>
            <a:miter lim="800000"/>
            <a:headEnd/>
            <a:tailEnd/>
          </a:ln>
        </p:spPr>
        <p:txBody>
          <a:bodyPr>
            <a:spAutoFit/>
          </a:bodyPr>
          <a:lstStyle/>
          <a:p>
            <a:r>
              <a:rPr lang="uk-UA" sz="2400" b="1">
                <a:solidFill>
                  <a:srgbClr val="C00000"/>
                </a:solidFill>
                <a:latin typeface="Trebuchet MS" pitchFamily="34" charset="0"/>
              </a:rPr>
              <a:t>Старша група агітбригади “Весна”</a:t>
            </a:r>
            <a:endParaRPr lang="ru-RU" sz="2400" b="1">
              <a:solidFill>
                <a:srgbClr val="C00000"/>
              </a:solidFill>
              <a:latin typeface="Trebuchet MS" pitchFamily="34" charset="0"/>
            </a:endParaRPr>
          </a:p>
        </p:txBody>
      </p:sp>
      <p:pic>
        <p:nvPicPr>
          <p:cNvPr id="17410" name="Рисунок 1"/>
          <p:cNvPicPr>
            <a:picLocks noChangeAspect="1"/>
          </p:cNvPicPr>
          <p:nvPr/>
        </p:nvPicPr>
        <p:blipFill>
          <a:blip r:embed="rId2"/>
          <a:srcRect/>
          <a:stretch>
            <a:fillRect/>
          </a:stretch>
        </p:blipFill>
        <p:spPr bwMode="auto">
          <a:xfrm>
            <a:off x="1116013" y="1847850"/>
            <a:ext cx="6929437" cy="4619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71472" y="214290"/>
            <a:ext cx="7643866" cy="428628"/>
          </a:xfrm>
        </p:spPr>
        <p:txBody>
          <a:bodyPr/>
          <a:lstStyle/>
          <a:p>
            <a:pPr marL="0" indent="0" fontAlgn="auto">
              <a:spcAft>
                <a:spcPts val="0"/>
              </a:spcAft>
              <a:buClr>
                <a:schemeClr val="accent6">
                  <a:lumMod val="75000"/>
                </a:schemeClr>
              </a:buClr>
              <a:buFont typeface="Georgia" pitchFamily="18" charset="0"/>
              <a:buNone/>
              <a:defRPr/>
            </a:pPr>
            <a:r>
              <a:rPr lang="uk-UA" sz="2800" dirty="0" smtClean="0">
                <a:solidFill>
                  <a:srgbClr val="FF0000"/>
                </a:solidFill>
              </a:rPr>
              <a:t>Молодша група агітбригади </a:t>
            </a:r>
            <a:r>
              <a:rPr lang="uk-UA" sz="2800" dirty="0" err="1" smtClean="0">
                <a:solidFill>
                  <a:srgbClr val="FF0000"/>
                </a:solidFill>
              </a:rPr>
              <a:t>“Весна”</a:t>
            </a:r>
            <a:endParaRPr lang="ru-RU" sz="2800" dirty="0">
              <a:solidFill>
                <a:srgbClr val="FF0000"/>
              </a:solidFill>
            </a:endParaRPr>
          </a:p>
        </p:txBody>
      </p:sp>
      <p:pic>
        <p:nvPicPr>
          <p:cNvPr id="18435" name="Объект 1"/>
          <p:cNvPicPr>
            <a:picLocks noGrp="1" noChangeAspect="1"/>
          </p:cNvPicPr>
          <p:nvPr>
            <p:ph sz="quarter" idx="13"/>
          </p:nvPr>
        </p:nvPicPr>
        <p:blipFill>
          <a:blip r:embed="rId3"/>
          <a:srcRect/>
          <a:stretch>
            <a:fillRect/>
          </a:stretch>
        </p:blipFill>
        <p:spPr>
          <a:xfrm>
            <a:off x="841375" y="1000125"/>
            <a:ext cx="7689850" cy="512603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9"/>
          <p:cNvSpPr txBox="1">
            <a:spLocks noChangeArrowheads="1"/>
          </p:cNvSpPr>
          <p:nvPr/>
        </p:nvSpPr>
        <p:spPr bwMode="auto">
          <a:xfrm>
            <a:off x="1619250" y="762000"/>
            <a:ext cx="5616575" cy="800100"/>
          </a:xfrm>
          <a:prstGeom prst="rect">
            <a:avLst/>
          </a:prstGeom>
          <a:noFill/>
          <a:ln w="9525">
            <a:noFill/>
            <a:miter lim="800000"/>
            <a:headEnd/>
            <a:tailEnd/>
          </a:ln>
        </p:spPr>
        <p:txBody>
          <a:bodyPr>
            <a:spAutoFit/>
          </a:bodyPr>
          <a:lstStyle/>
          <a:p>
            <a:r>
              <a:rPr lang="uk-UA" sz="2800" b="1">
                <a:solidFill>
                  <a:srgbClr val="FF0000"/>
                </a:solidFill>
                <a:latin typeface="Trebuchet MS" pitchFamily="34" charset="0"/>
              </a:rPr>
              <a:t>Правила роботи агітбригади:</a:t>
            </a:r>
          </a:p>
          <a:p>
            <a:endParaRPr lang="ru-RU">
              <a:latin typeface="Trebuchet MS" pitchFamily="34" charset="0"/>
            </a:endParaRPr>
          </a:p>
        </p:txBody>
      </p:sp>
      <p:sp>
        <p:nvSpPr>
          <p:cNvPr id="20482" name="TextBox 13"/>
          <p:cNvSpPr txBox="1">
            <a:spLocks noChangeArrowheads="1"/>
          </p:cNvSpPr>
          <p:nvPr/>
        </p:nvSpPr>
        <p:spPr bwMode="auto">
          <a:xfrm>
            <a:off x="571500" y="1500188"/>
            <a:ext cx="8140700" cy="3781425"/>
          </a:xfrm>
          <a:prstGeom prst="rect">
            <a:avLst/>
          </a:prstGeom>
          <a:noFill/>
          <a:ln w="9525">
            <a:noFill/>
            <a:miter lim="800000"/>
            <a:headEnd/>
            <a:tailEnd/>
          </a:ln>
        </p:spPr>
        <p:txBody>
          <a:bodyPr>
            <a:spAutoFit/>
          </a:bodyPr>
          <a:lstStyle/>
          <a:p>
            <a:pPr marL="342900" indent="-342900">
              <a:lnSpc>
                <a:spcPct val="150000"/>
              </a:lnSpc>
              <a:buFontTx/>
              <a:buAutoNum type="arabicParenR"/>
            </a:pPr>
            <a:r>
              <a:rPr lang="uk-UA">
                <a:latin typeface="Times New Roman" pitchFamily="18" charset="0"/>
                <a:cs typeface="Times New Roman" pitchFamily="18" charset="0"/>
              </a:rPr>
              <a:t>Щоб переконати інших, варто самому бути переконливим! Поглиблюй свої знання, відстоюй переконання!</a:t>
            </a:r>
          </a:p>
          <a:p>
            <a:pPr marL="342900" indent="-342900">
              <a:lnSpc>
                <a:spcPct val="150000"/>
              </a:lnSpc>
              <a:buFontTx/>
              <a:buAutoNum type="arabicParenR"/>
            </a:pPr>
            <a:endParaRPr lang="uk-UA">
              <a:latin typeface="Times New Roman" pitchFamily="18" charset="0"/>
              <a:cs typeface="Times New Roman" pitchFamily="18" charset="0"/>
            </a:endParaRPr>
          </a:p>
          <a:p>
            <a:pPr marL="342900" indent="-342900">
              <a:lnSpc>
                <a:spcPct val="150000"/>
              </a:lnSpc>
              <a:buFontTx/>
              <a:buAutoNum type="arabicParenR"/>
            </a:pPr>
            <a:r>
              <a:rPr lang="uk-UA">
                <a:latin typeface="Times New Roman" pitchFamily="18" charset="0"/>
                <a:cs typeface="Times New Roman" pitchFamily="18" charset="0"/>
              </a:rPr>
              <a:t>Твоє призначення – нести ідеї людям. Твоє покликання – захопити, схвилювати, переконати інших.</a:t>
            </a:r>
          </a:p>
          <a:p>
            <a:pPr marL="342900" indent="-342900">
              <a:lnSpc>
                <a:spcPct val="150000"/>
              </a:lnSpc>
              <a:buFontTx/>
              <a:buAutoNum type="arabicParenR"/>
            </a:pPr>
            <a:endParaRPr lang="uk-UA">
              <a:latin typeface="Times New Roman" pitchFamily="18" charset="0"/>
              <a:cs typeface="Times New Roman" pitchFamily="18" charset="0"/>
            </a:endParaRPr>
          </a:p>
          <a:p>
            <a:pPr marL="342900" indent="-342900">
              <a:lnSpc>
                <a:spcPct val="150000"/>
              </a:lnSpc>
              <a:buFontTx/>
              <a:buAutoNum type="arabicParenR"/>
            </a:pPr>
            <a:r>
              <a:rPr lang="uk-UA">
                <a:latin typeface="Times New Roman" pitchFamily="18" charset="0"/>
                <a:cs typeface="Times New Roman" pitchFamily="18" charset="0"/>
              </a:rPr>
              <a:t>Будь вимогливим до себе – усіма своїми думками, вчинками завойовуй право бути членом агітбригади  “Весна” – веселим, енергійним, самодостатнім, наполегливим, активним.</a:t>
            </a:r>
            <a:endParaRPr lang="ru-RU">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p>
        </p:txBody>
      </p:sp>
      <p:sp>
        <p:nvSpPr>
          <p:cNvPr id="15361" name="WordArt 1"/>
          <p:cNvSpPr>
            <a:spLocks noChangeArrowheads="1" noChangeShapeType="1" noTextEdit="1"/>
          </p:cNvSpPr>
          <p:nvPr/>
        </p:nvSpPr>
        <p:spPr bwMode="auto">
          <a:xfrm>
            <a:off x="285750" y="571500"/>
            <a:ext cx="8286750" cy="5929313"/>
          </a:xfrm>
          <a:prstGeom prst="rect">
            <a:avLst/>
          </a:prstGeom>
        </p:spPr>
        <p:txBody>
          <a:bodyPr wrap="none" fromWordArt="1">
            <a:prstTxWarp prst="textPlain">
              <a:avLst>
                <a:gd name="adj" fmla="val 49321"/>
              </a:avLst>
            </a:prstTxWarp>
          </a:bodyPr>
          <a:lstStyle/>
          <a:p>
            <a:pPr algn="ctr" fontAlgn="auto">
              <a:spcBef>
                <a:spcPts val="0"/>
              </a:spcBef>
              <a:spcAft>
                <a:spcPts val="0"/>
              </a:spcAft>
              <a:defRPr/>
            </a:pPr>
            <a:endParaRPr lang="ru-RU" sz="3600" b="1" kern="1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a:cs typeface="+mn-cs"/>
            </a:endParaRPr>
          </a:p>
        </p:txBody>
      </p:sp>
      <p:sp>
        <p:nvSpPr>
          <p:cNvPr id="21507" name="TextBox 3"/>
          <p:cNvSpPr txBox="1">
            <a:spLocks noChangeArrowheads="1"/>
          </p:cNvSpPr>
          <p:nvPr/>
        </p:nvSpPr>
        <p:spPr bwMode="auto">
          <a:xfrm>
            <a:off x="2000250" y="928688"/>
            <a:ext cx="4929188" cy="646112"/>
          </a:xfrm>
          <a:prstGeom prst="rect">
            <a:avLst/>
          </a:prstGeom>
          <a:noFill/>
          <a:ln w="9525">
            <a:noFill/>
            <a:miter lim="800000"/>
            <a:headEnd/>
            <a:tailEnd/>
          </a:ln>
        </p:spPr>
        <p:txBody>
          <a:bodyPr>
            <a:spAutoFit/>
          </a:bodyPr>
          <a:lstStyle/>
          <a:p>
            <a:endParaRPr lang="uk-UA">
              <a:latin typeface="Trebuchet MS" pitchFamily="34" charset="0"/>
            </a:endParaRPr>
          </a:p>
          <a:p>
            <a:endParaRPr lang="ru-RU">
              <a:latin typeface="Trebuchet MS" pitchFamily="34" charset="0"/>
            </a:endParaRPr>
          </a:p>
        </p:txBody>
      </p:sp>
      <p:sp>
        <p:nvSpPr>
          <p:cNvPr id="21508" name="TextBox 5"/>
          <p:cNvSpPr txBox="1">
            <a:spLocks noChangeArrowheads="1"/>
          </p:cNvSpPr>
          <p:nvPr/>
        </p:nvSpPr>
        <p:spPr bwMode="auto">
          <a:xfrm>
            <a:off x="1214438" y="785813"/>
            <a:ext cx="7286625" cy="2400300"/>
          </a:xfrm>
          <a:prstGeom prst="rect">
            <a:avLst/>
          </a:prstGeom>
          <a:noFill/>
          <a:ln w="9525">
            <a:noFill/>
            <a:miter lim="800000"/>
            <a:headEnd/>
            <a:tailEnd/>
          </a:ln>
        </p:spPr>
        <p:txBody>
          <a:bodyPr>
            <a:spAutoFit/>
          </a:bodyPr>
          <a:lstStyle/>
          <a:p>
            <a:pPr algn="just">
              <a:lnSpc>
                <a:spcPct val="150000"/>
              </a:lnSpc>
            </a:pPr>
            <a:r>
              <a:rPr lang="uk-UA" sz="2800" b="1">
                <a:solidFill>
                  <a:srgbClr val="FF0000"/>
                </a:solidFill>
                <a:latin typeface="Times New Roman" pitchFamily="18" charset="0"/>
                <a:cs typeface="Times New Roman" pitchFamily="18" charset="0"/>
              </a:rPr>
              <a:t>Етапи роботи агітбригади:</a:t>
            </a:r>
          </a:p>
          <a:p>
            <a:pPr algn="just">
              <a:lnSpc>
                <a:spcPct val="150000"/>
              </a:lnSpc>
              <a:buFont typeface="Arial" charset="0"/>
              <a:buChar char="•"/>
            </a:pPr>
            <a:r>
              <a:rPr lang="uk-UA">
                <a:latin typeface="Times New Roman" pitchFamily="18" charset="0"/>
                <a:cs typeface="Times New Roman" pitchFamily="18" charset="0"/>
              </a:rPr>
              <a:t>  визначення теми виступу, головної ідеї та збір матеріалу для майбутньої програми: інформаційно-пошукова група вивчає та відбирає для виступу  відповідні документи, яскраві поетичні рядки, цікаві інтермедії</a:t>
            </a:r>
            <a:endParaRPr lang="ru-RU">
              <a:latin typeface="Times New Roman" pitchFamily="18" charset="0"/>
              <a:cs typeface="Times New Roman" pitchFamily="18" charset="0"/>
            </a:endParaRPr>
          </a:p>
        </p:txBody>
      </p:sp>
      <p:pic>
        <p:nvPicPr>
          <p:cNvPr id="9" name="Рисунок 8" descr="DSC03356.JPG"/>
          <p:cNvPicPr>
            <a:picLocks noChangeAspect="1"/>
          </p:cNvPicPr>
          <p:nvPr/>
        </p:nvPicPr>
        <p:blipFill>
          <a:blip r:embed="rId2"/>
          <a:srcRect/>
          <a:stretch>
            <a:fillRect/>
          </a:stretch>
        </p:blipFill>
        <p:spPr bwMode="auto">
          <a:xfrm>
            <a:off x="5718175" y="4508500"/>
            <a:ext cx="2868613" cy="2141538"/>
          </a:xfrm>
          <a:prstGeom prst="rect">
            <a:avLst/>
          </a:prstGeom>
          <a:noFill/>
          <a:ln w="9525">
            <a:noFill/>
            <a:miter lim="800000"/>
            <a:headEnd/>
            <a:tailEnd/>
          </a:ln>
        </p:spPr>
      </p:pic>
      <p:pic>
        <p:nvPicPr>
          <p:cNvPr id="21510" name="Рисунок 1"/>
          <p:cNvPicPr>
            <a:picLocks noChangeAspect="1"/>
          </p:cNvPicPr>
          <p:nvPr/>
        </p:nvPicPr>
        <p:blipFill>
          <a:blip r:embed="rId3"/>
          <a:srcRect/>
          <a:stretch>
            <a:fillRect/>
          </a:stretch>
        </p:blipFill>
        <p:spPr bwMode="auto">
          <a:xfrm>
            <a:off x="401638" y="3186113"/>
            <a:ext cx="2874962" cy="1916112"/>
          </a:xfrm>
          <a:prstGeom prst="rect">
            <a:avLst/>
          </a:prstGeom>
          <a:noFill/>
          <a:ln w="9525">
            <a:noFill/>
            <a:miter lim="800000"/>
            <a:headEnd/>
            <a:tailEnd/>
          </a:ln>
        </p:spPr>
      </p:pic>
      <p:pic>
        <p:nvPicPr>
          <p:cNvPr id="21511" name="Рисунок 2"/>
          <p:cNvPicPr>
            <a:picLocks noChangeAspect="1"/>
          </p:cNvPicPr>
          <p:nvPr/>
        </p:nvPicPr>
        <p:blipFill>
          <a:blip r:embed="rId4"/>
          <a:srcRect/>
          <a:stretch>
            <a:fillRect/>
          </a:stretch>
        </p:blipFill>
        <p:spPr bwMode="auto">
          <a:xfrm>
            <a:off x="2857500" y="3911600"/>
            <a:ext cx="3067050" cy="2044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0"/>
          <p:cNvSpPr txBox="1">
            <a:spLocks noChangeArrowheads="1"/>
          </p:cNvSpPr>
          <p:nvPr/>
        </p:nvSpPr>
        <p:spPr bwMode="auto">
          <a:xfrm>
            <a:off x="684213" y="476250"/>
            <a:ext cx="7775575" cy="2724150"/>
          </a:xfrm>
          <a:prstGeom prst="rect">
            <a:avLst/>
          </a:prstGeom>
          <a:noFill/>
          <a:ln w="9525">
            <a:noFill/>
            <a:miter lim="800000"/>
            <a:headEnd/>
            <a:tailEnd/>
          </a:ln>
        </p:spPr>
        <p:txBody>
          <a:bodyPr>
            <a:spAutoFit/>
          </a:bodyPr>
          <a:lstStyle/>
          <a:p>
            <a:pPr algn="just">
              <a:lnSpc>
                <a:spcPct val="150000"/>
              </a:lnSpc>
            </a:pPr>
            <a:r>
              <a:rPr lang="uk-UA" sz="2400">
                <a:solidFill>
                  <a:srgbClr val="FF0000"/>
                </a:solidFill>
                <a:latin typeface="Times New Roman" pitchFamily="18" charset="0"/>
                <a:cs typeface="Times New Roman" pitchFamily="18" charset="0"/>
              </a:rPr>
              <a:t>  </a:t>
            </a:r>
            <a:r>
              <a:rPr lang="uk-UA" sz="2400" b="1">
                <a:solidFill>
                  <a:srgbClr val="FF0000"/>
                </a:solidFill>
                <a:latin typeface="Times New Roman" pitchFamily="18" charset="0"/>
                <a:cs typeface="Times New Roman" pitchFamily="18" charset="0"/>
              </a:rPr>
              <a:t>Складання програми сценарію:</a:t>
            </a:r>
          </a:p>
          <a:p>
            <a:pPr algn="just">
              <a:lnSpc>
                <a:spcPct val="150000"/>
              </a:lnSpc>
            </a:pPr>
            <a:r>
              <a:rPr lang="uk-UA">
                <a:latin typeface="Times New Roman" pitchFamily="18" charset="0"/>
                <a:cs typeface="Times New Roman" pitchFamily="18" charset="0"/>
              </a:rPr>
              <a:t>Сценарна група згідно із зібраними матеріалами визначає зміст та форму майбутнього виступу. Під час складання програми використовуються різні естрадні жанри. Виступ має являти собою невеличку виставу. Композиційна єдність сценарію може забезпечуватися різними засобами: повторюванням музичних заставок, римованих фраз тощо.</a:t>
            </a:r>
            <a:endParaRPr lang="ru-RU">
              <a:latin typeface="Times New Roman" pitchFamily="18" charset="0"/>
              <a:cs typeface="Times New Roman" pitchFamily="18" charset="0"/>
            </a:endParaRPr>
          </a:p>
        </p:txBody>
      </p:sp>
      <p:pic>
        <p:nvPicPr>
          <p:cNvPr id="12" name="Рисунок 11" descr="DSC03110.JPG"/>
          <p:cNvPicPr>
            <a:picLocks noChangeAspect="1"/>
          </p:cNvPicPr>
          <p:nvPr/>
        </p:nvPicPr>
        <p:blipFill>
          <a:blip r:embed="rId2" cstate="screen"/>
          <a:srcRect/>
          <a:stretch>
            <a:fillRect/>
          </a:stretch>
        </p:blipFill>
        <p:spPr>
          <a:xfrm>
            <a:off x="323528" y="3287174"/>
            <a:ext cx="1990989" cy="2046309"/>
          </a:xfrm>
          <a:prstGeom prst="roundRect">
            <a:avLst/>
          </a:prstGeom>
        </p:spPr>
      </p:pic>
      <p:pic>
        <p:nvPicPr>
          <p:cNvPr id="13" name="Рисунок 12" descr="DSC03157.JPG"/>
          <p:cNvPicPr>
            <a:picLocks noChangeAspect="1"/>
          </p:cNvPicPr>
          <p:nvPr/>
        </p:nvPicPr>
        <p:blipFill>
          <a:blip r:embed="rId3" cstate="screen"/>
          <a:srcRect/>
          <a:stretch>
            <a:fillRect/>
          </a:stretch>
        </p:blipFill>
        <p:spPr>
          <a:xfrm>
            <a:off x="2369303" y="4736328"/>
            <a:ext cx="2415274" cy="1798720"/>
          </a:xfrm>
          <a:prstGeom prst="roundRect">
            <a:avLst/>
          </a:prstGeom>
        </p:spPr>
      </p:pic>
      <p:pic>
        <p:nvPicPr>
          <p:cNvPr id="2" name="Рисунок 1"/>
          <p:cNvPicPr>
            <a:picLocks noChangeAspect="1"/>
          </p:cNvPicPr>
          <p:nvPr/>
        </p:nvPicPr>
        <p:blipFill>
          <a:blip r:embed="rId4" cstate="print">
            <a:extLst>
              <a:ext uri="{28A0092B-C50C-407E-A947-70E740481C1C}"/>
            </a:extLst>
          </a:blip>
          <a:stretch>
            <a:fillRect/>
          </a:stretch>
        </p:blipFill>
        <p:spPr>
          <a:xfrm>
            <a:off x="6221288" y="4831768"/>
            <a:ext cx="2411760" cy="16078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Рисунок 2"/>
          <p:cNvPicPr>
            <a:picLocks noChangeAspect="1"/>
          </p:cNvPicPr>
          <p:nvPr/>
        </p:nvPicPr>
        <p:blipFill>
          <a:blip r:embed="rId5" cstate="print">
            <a:extLst>
              <a:ext uri="{28A0092B-C50C-407E-A947-70E740481C1C}"/>
            </a:extLst>
          </a:blip>
          <a:stretch>
            <a:fillRect/>
          </a:stretch>
        </p:blipFill>
        <p:spPr>
          <a:xfrm>
            <a:off x="3955732" y="3287174"/>
            <a:ext cx="2303748" cy="15358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DSC03157.JPG"/>
          <p:cNvPicPr>
            <a:picLocks noChangeAspect="1"/>
          </p:cNvPicPr>
          <p:nvPr/>
        </p:nvPicPr>
        <p:blipFill>
          <a:blip r:embed="rId3" cstate="screen"/>
          <a:srcRect/>
          <a:stretch>
            <a:fillRect/>
          </a:stretch>
        </p:blipFill>
        <p:spPr>
          <a:xfrm>
            <a:off x="2357422" y="4714884"/>
            <a:ext cx="2415274" cy="1798720"/>
          </a:xfrm>
          <a:prstGeom prst="roundRect">
            <a:avLst/>
          </a:prstGeom>
        </p:spPr>
      </p:pic>
      <p:pic>
        <p:nvPicPr>
          <p:cNvPr id="8" name="Рисунок 7"/>
          <p:cNvPicPr>
            <a:picLocks noChangeAspect="1"/>
          </p:cNvPicPr>
          <p:nvPr/>
        </p:nvPicPr>
        <p:blipFill>
          <a:blip r:embed="rId5" cstate="print">
            <a:extLst>
              <a:ext uri="{28A0092B-C50C-407E-A947-70E740481C1C}"/>
            </a:extLst>
          </a:blip>
          <a:stretch>
            <a:fillRect/>
          </a:stretch>
        </p:blipFill>
        <p:spPr>
          <a:xfrm>
            <a:off x="4000496" y="3286124"/>
            <a:ext cx="2303748" cy="15358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p>
        </p:txBody>
      </p:sp>
      <p:sp>
        <p:nvSpPr>
          <p:cNvPr id="15361" name="WordArt 1"/>
          <p:cNvSpPr>
            <a:spLocks noChangeArrowheads="1" noChangeShapeType="1" noTextEdit="1"/>
          </p:cNvSpPr>
          <p:nvPr/>
        </p:nvSpPr>
        <p:spPr bwMode="auto">
          <a:xfrm>
            <a:off x="428625" y="571500"/>
            <a:ext cx="8286750" cy="5929313"/>
          </a:xfrm>
          <a:prstGeom prst="rect">
            <a:avLst/>
          </a:prstGeom>
        </p:spPr>
        <p:txBody>
          <a:bodyPr wrap="none" fromWordArt="1">
            <a:prstTxWarp prst="textPlain">
              <a:avLst>
                <a:gd name="adj" fmla="val 49321"/>
              </a:avLst>
            </a:prstTxWarp>
          </a:bodyPr>
          <a:lstStyle/>
          <a:p>
            <a:pPr algn="ctr" fontAlgn="auto">
              <a:spcBef>
                <a:spcPts val="0"/>
              </a:spcBef>
              <a:spcAft>
                <a:spcPts val="0"/>
              </a:spcAft>
              <a:defRPr/>
            </a:pPr>
            <a:endParaRPr lang="ru-RU" sz="3600" b="1" kern="1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rial Black"/>
              <a:cs typeface="+mn-cs"/>
            </a:endParaRPr>
          </a:p>
        </p:txBody>
      </p:sp>
      <p:sp>
        <p:nvSpPr>
          <p:cNvPr id="23555" name="TextBox 3"/>
          <p:cNvSpPr txBox="1">
            <a:spLocks noChangeArrowheads="1"/>
          </p:cNvSpPr>
          <p:nvPr/>
        </p:nvSpPr>
        <p:spPr bwMode="auto">
          <a:xfrm>
            <a:off x="1227138" y="457200"/>
            <a:ext cx="6643687" cy="1892300"/>
          </a:xfrm>
          <a:prstGeom prst="rect">
            <a:avLst/>
          </a:prstGeom>
          <a:noFill/>
          <a:ln w="9525">
            <a:noFill/>
            <a:miter lim="800000"/>
            <a:headEnd/>
            <a:tailEnd/>
          </a:ln>
        </p:spPr>
        <p:txBody>
          <a:bodyPr>
            <a:spAutoFit/>
          </a:bodyPr>
          <a:lstStyle/>
          <a:p>
            <a:pPr algn="just">
              <a:lnSpc>
                <a:spcPct val="150000"/>
              </a:lnSpc>
              <a:buFont typeface="Arial" charset="0"/>
              <a:buChar char="•"/>
            </a:pPr>
            <a:r>
              <a:rPr lang="uk-UA" sz="2400" b="1">
                <a:solidFill>
                  <a:srgbClr val="FF0000"/>
                </a:solidFill>
                <a:latin typeface="Times New Roman" pitchFamily="18" charset="0"/>
                <a:cs typeface="Times New Roman" pitchFamily="18" charset="0"/>
              </a:rPr>
              <a:t> Підготовка програми                                                                                </a:t>
            </a:r>
          </a:p>
          <a:p>
            <a:pPr algn="just">
              <a:lnSpc>
                <a:spcPct val="150000"/>
              </a:lnSpc>
            </a:pPr>
            <a:r>
              <a:rPr lang="uk-UA">
                <a:latin typeface="Times New Roman" pitchFamily="18" charset="0"/>
                <a:cs typeface="Times New Roman" pitchFamily="18" charset="0"/>
              </a:rPr>
              <a:t>Це практичний етап, результативність якого залежить від організованості, дисциплінованості та якісного складу творчої групи агітбригади.</a:t>
            </a:r>
            <a:endParaRPr lang="ru-RU">
              <a:latin typeface="Times New Roman" pitchFamily="18" charset="0"/>
              <a:cs typeface="Times New Roman" pitchFamily="18" charset="0"/>
            </a:endParaRPr>
          </a:p>
        </p:txBody>
      </p:sp>
      <p:pic>
        <p:nvPicPr>
          <p:cNvPr id="23556" name="Рисунок 1"/>
          <p:cNvPicPr>
            <a:picLocks noChangeAspect="1"/>
          </p:cNvPicPr>
          <p:nvPr/>
        </p:nvPicPr>
        <p:blipFill>
          <a:blip r:embed="rId2"/>
          <a:srcRect/>
          <a:stretch>
            <a:fillRect/>
          </a:stretch>
        </p:blipFill>
        <p:spPr bwMode="auto">
          <a:xfrm>
            <a:off x="1476375" y="2546350"/>
            <a:ext cx="2286000" cy="3429000"/>
          </a:xfrm>
          <a:prstGeom prst="rect">
            <a:avLst/>
          </a:prstGeom>
          <a:noFill/>
          <a:ln w="9525">
            <a:noFill/>
            <a:miter lim="800000"/>
            <a:headEnd/>
            <a:tailEnd/>
          </a:ln>
        </p:spPr>
      </p:pic>
      <p:pic>
        <p:nvPicPr>
          <p:cNvPr id="23557" name="Рисунок 2"/>
          <p:cNvPicPr>
            <a:picLocks noChangeAspect="1"/>
          </p:cNvPicPr>
          <p:nvPr/>
        </p:nvPicPr>
        <p:blipFill>
          <a:blip r:embed="rId3"/>
          <a:srcRect/>
          <a:stretch>
            <a:fillRect/>
          </a:stretch>
        </p:blipFill>
        <p:spPr bwMode="auto">
          <a:xfrm>
            <a:off x="5219700" y="2546350"/>
            <a:ext cx="2263775" cy="3394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265</TotalTime>
  <Words>480</Words>
  <Application>Microsoft Office PowerPoint</Application>
  <PresentationFormat>Экран (4:3)</PresentationFormat>
  <Paragraphs>79</Paragraphs>
  <Slides>13</Slides>
  <Notes>1</Notes>
  <HiddenSlides>0</HiddenSlides>
  <MMClips>0</MMClips>
  <ScaleCrop>false</ScaleCrop>
  <HeadingPairs>
    <vt:vector size="6" baseType="variant">
      <vt:variant>
        <vt:lpstr>Использованные шрифты</vt:lpstr>
      </vt:variant>
      <vt:variant>
        <vt:i4>9</vt:i4>
      </vt:variant>
      <vt:variant>
        <vt:lpstr>Шаблон оформления</vt:lpstr>
      </vt:variant>
      <vt:variant>
        <vt:i4>4</vt:i4>
      </vt:variant>
      <vt:variant>
        <vt:lpstr>Заголовки слайдов</vt:lpstr>
      </vt:variant>
      <vt:variant>
        <vt:i4>13</vt:i4>
      </vt:variant>
    </vt:vector>
  </HeadingPairs>
  <TitlesOfParts>
    <vt:vector size="26" baseType="lpstr">
      <vt:lpstr>Trebuchet MS</vt:lpstr>
      <vt:lpstr>Arial</vt:lpstr>
      <vt:lpstr>Georgia</vt:lpstr>
      <vt:lpstr>Calibri</vt:lpstr>
      <vt:lpstr>Times New Roman</vt:lpstr>
      <vt:lpstr>Comic Sans MS</vt:lpstr>
      <vt:lpstr>Mistral</vt:lpstr>
      <vt:lpstr>Monotype Corsiva</vt:lpstr>
      <vt:lpstr>Wingdings</vt:lpstr>
      <vt:lpstr>Воздушный поток</vt:lpstr>
      <vt:lpstr>Воздушный поток</vt:lpstr>
      <vt:lpstr>Воздушный поток</vt:lpstr>
      <vt:lpstr>Воздушный 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Deafult User</cp:lastModifiedBy>
  <cp:revision>42</cp:revision>
  <dcterms:modified xsi:type="dcterms:W3CDTF">2014-03-25T12:38:08Z</dcterms:modified>
</cp:coreProperties>
</file>