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Default Extension="vml" ContentType="application/vnd.openxmlformats-officedocument.vmlDrawing"/>
  <Override PartName="/ppt/comments/comment2.xml" ContentType="application/vnd.openxmlformats-officedocument.presentationml.comments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ms-office.legacyDiagramText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6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88" r:id="rId8"/>
    <p:sldId id="262" r:id="rId9"/>
    <p:sldId id="278" r:id="rId10"/>
    <p:sldId id="264" r:id="rId11"/>
    <p:sldId id="272" r:id="rId12"/>
    <p:sldId id="273" r:id="rId13"/>
    <p:sldId id="289" r:id="rId14"/>
    <p:sldId id="274" r:id="rId15"/>
    <p:sldId id="285" r:id="rId16"/>
    <p:sldId id="283" r:id="rId17"/>
    <p:sldId id="282" r:id="rId18"/>
    <p:sldId id="281" r:id="rId19"/>
    <p:sldId id="280" r:id="rId20"/>
    <p:sldId id="287" r:id="rId21"/>
    <p:sldId id="265" r:id="rId22"/>
    <p:sldId id="286" r:id="rId23"/>
    <p:sldId id="275" r:id="rId24"/>
    <p:sldId id="266" r:id="rId25"/>
    <p:sldId id="267" r:id="rId26"/>
    <p:sldId id="268" r:id="rId27"/>
    <p:sldId id="291" r:id="rId28"/>
    <p:sldId id="293" r:id="rId29"/>
    <p:sldId id="295" r:id="rId30"/>
    <p:sldId id="296" r:id="rId31"/>
    <p:sldId id="298" r:id="rId32"/>
    <p:sldId id="301" r:id="rId33"/>
    <p:sldId id="270" r:id="rId34"/>
    <p:sldId id="271" r:id="rId35"/>
    <p:sldId id="276" r:id="rId36"/>
    <p:sldId id="277" r:id="rId37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m" initials="S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93" autoAdjust="0"/>
  </p:normalViewPr>
  <p:slideViewPr>
    <p:cSldViewPr>
      <p:cViewPr varScale="1">
        <p:scale>
          <a:sx n="50" d="100"/>
          <a:sy n="50" d="100"/>
        </p:scale>
        <p:origin x="-90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0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06/relationships/legacyDocTextInfo" Target="legacyDocTextInfo.bin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12-09T19:09:38.437" idx="1">
    <p:pos x="10" y="10"/>
    <p:text>Самборська С.П.</p:text>
  </p:cm>
  <p:cm authorId="0" dt="2012-12-09T19:10:09.796" idx="2">
    <p:pos x="5179" y="3965"/>
    <p:text>Самборська С.П.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12-09T19:11:45.796" idx="3">
    <p:pos x="10" y="10"/>
    <p:text/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07EFCE-CFF2-40CC-9895-E12C96D2E0D0}" type="doc">
      <dgm:prSet loTypeId="urn:microsoft.com/office/officeart/2005/8/layout/orgChart1" loCatId="hierarchy" qsTypeId="urn:microsoft.com/office/officeart/2005/8/quickstyle/simple3" qsCatId="simple" csTypeId="urn:microsoft.com/office/officeart/2005/8/colors/colorful2" csCatId="colorful"/>
      <dgm:spPr/>
    </dgm:pt>
    <dgm:pt modelId="{E7EF7D84-BCE0-445D-881E-070BA9227E3F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3200" b="1" i="0" u="none" strike="noStrike" cap="none" normalizeH="0" baseline="0" dirty="0" smtClean="0">
              <a:ln/>
              <a:effectLst/>
              <a:latin typeface="Tahoma" pitchFamily="34" charset="0"/>
            </a:rPr>
            <a:t>Солі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3200" b="1" i="0" u="none" strike="noStrike" cap="none" normalizeH="0" baseline="0" dirty="0" smtClean="0">
              <a:ln/>
              <a:effectLst/>
              <a:latin typeface="Tahoma" pitchFamily="34" charset="0"/>
            </a:rPr>
            <a:t>карбонатної кислоти</a:t>
          </a:r>
        </a:p>
      </dgm:t>
    </dgm:pt>
    <dgm:pt modelId="{29297FFD-459A-41C6-AC78-BA317FCA7F18}" type="parTrans" cxnId="{CF246479-A494-47C3-A9F2-85834AD92751}">
      <dgm:prSet/>
      <dgm:spPr/>
      <dgm:t>
        <a:bodyPr/>
        <a:lstStyle/>
        <a:p>
          <a:endParaRPr lang="ru-RU"/>
        </a:p>
      </dgm:t>
    </dgm:pt>
    <dgm:pt modelId="{76CE6439-BAA5-40ED-A83C-39AF9F5C0FFD}" type="sibTrans" cxnId="{CF246479-A494-47C3-A9F2-85834AD92751}">
      <dgm:prSet/>
      <dgm:spPr/>
      <dgm:t>
        <a:bodyPr/>
        <a:lstStyle/>
        <a:p>
          <a:endParaRPr lang="ru-RU"/>
        </a:p>
      </dgm:t>
    </dgm:pt>
    <dgm:pt modelId="{6F7C66BE-0E29-43F7-AE32-F21B6BF2323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3200" b="1" i="0" u="none" strike="noStrike" cap="none" normalizeH="0" baseline="0" dirty="0" smtClean="0">
              <a:ln/>
              <a:effectLst/>
              <a:latin typeface="Tahoma" pitchFamily="34" charset="0"/>
            </a:rPr>
            <a:t>Середні</a:t>
          </a:r>
          <a:endParaRPr kumimoji="0" lang="uk-UA" sz="2400" b="1" i="0" u="none" strike="noStrike" cap="none" normalizeH="0" baseline="0" dirty="0" smtClean="0">
            <a:ln/>
            <a:effectLst/>
            <a:latin typeface="Tahom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0" i="0" u="none" strike="noStrike" cap="none" normalizeH="0" baseline="0" dirty="0" smtClean="0">
              <a:ln/>
              <a:effectLst/>
              <a:latin typeface="Tahoma" pitchFamily="34" charset="0"/>
            </a:rPr>
            <a:t>(карбонати)</a:t>
          </a:r>
          <a:endParaRPr kumimoji="0" lang="en-US" sz="2400" b="0" i="0" u="none" strike="noStrike" cap="none" normalizeH="0" baseline="0" dirty="0" smtClean="0">
            <a:ln/>
            <a:effectLst/>
            <a:latin typeface="Tahom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400" b="0" i="0" u="none" strike="noStrike" cap="none" normalizeH="0" baseline="0" dirty="0" smtClean="0">
              <a:ln/>
              <a:effectLst/>
              <a:latin typeface="Tahoma" pitchFamily="34" charset="0"/>
            </a:rPr>
            <a:t>Na </a:t>
          </a:r>
          <a:r>
            <a:rPr kumimoji="0" lang="en-US" sz="2400" b="0" i="0" u="none" strike="noStrike" cap="none" normalizeH="0" baseline="-25000" dirty="0" smtClean="0">
              <a:ln/>
              <a:effectLst/>
              <a:latin typeface="Tahoma" pitchFamily="34" charset="0"/>
            </a:rPr>
            <a:t>2</a:t>
          </a:r>
          <a:r>
            <a:rPr kumimoji="0" lang="en-US" sz="2400" b="0" i="0" u="none" strike="noStrike" cap="none" normalizeH="0" baseline="0" dirty="0" smtClean="0">
              <a:ln/>
              <a:effectLst/>
              <a:latin typeface="Tahoma" pitchFamily="34" charset="0"/>
            </a:rPr>
            <a:t>CO </a:t>
          </a:r>
          <a:r>
            <a:rPr kumimoji="0" lang="en-US" sz="2400" b="0" i="0" u="none" strike="noStrike" cap="none" normalizeH="0" baseline="-25000" dirty="0" smtClean="0">
              <a:ln/>
              <a:effectLst/>
              <a:latin typeface="Tahoma" pitchFamily="34" charset="0"/>
            </a:rPr>
            <a:t>3</a:t>
          </a:r>
          <a:r>
            <a:rPr kumimoji="0" lang="en-US" sz="2400" b="0" i="0" u="none" strike="noStrike" cap="none" normalizeH="0" baseline="0" dirty="0" smtClean="0">
              <a:ln/>
              <a:effectLst/>
              <a:latin typeface="Tahoma" pitchFamily="34" charset="0"/>
            </a:rPr>
            <a:t> ,CaCO</a:t>
          </a:r>
          <a:r>
            <a:rPr kumimoji="0" lang="en-US" sz="2400" b="0" i="0" u="none" strike="noStrike" cap="none" normalizeH="0" baseline="-25000" dirty="0" smtClean="0">
              <a:ln/>
              <a:effectLst/>
              <a:latin typeface="Tahoma" pitchFamily="34" charset="0"/>
            </a:rPr>
            <a:t>3</a:t>
          </a:r>
          <a:r>
            <a:rPr kumimoji="0" lang="en-US" sz="2400" b="0" i="0" u="none" strike="noStrike" cap="none" normalizeH="0" baseline="0" dirty="0" smtClean="0">
              <a:ln/>
              <a:effectLst/>
              <a:latin typeface="Tahoma" pitchFamily="34" charset="0"/>
            </a:rPr>
            <a:t> 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400" b="0" i="0" u="none" strike="noStrike" cap="none" normalizeH="0" baseline="0" dirty="0" smtClean="0">
              <a:ln/>
              <a:effectLst/>
              <a:latin typeface="Tahoma" pitchFamily="34" charset="0"/>
            </a:rPr>
            <a:t>MgCO</a:t>
          </a:r>
          <a:r>
            <a:rPr kumimoji="0" lang="en-US" sz="2400" b="0" i="0" u="none" strike="noStrike" cap="none" normalizeH="0" baseline="-25000" dirty="0" smtClean="0">
              <a:ln/>
              <a:effectLst/>
              <a:latin typeface="Tahoma" pitchFamily="34" charset="0"/>
            </a:rPr>
            <a:t>3</a:t>
          </a:r>
          <a:endParaRPr kumimoji="0" lang="uk-UA" sz="2400" b="0" i="0" u="none" strike="noStrike" cap="none" normalizeH="0" baseline="0" dirty="0" smtClean="0">
            <a:ln/>
            <a:effectLst/>
            <a:latin typeface="Tahom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2400" b="0" i="0" u="none" strike="noStrike" cap="none" normalizeH="0" baseline="0" dirty="0" smtClean="0">
            <a:ln/>
            <a:effectLst/>
            <a:latin typeface="Tahoma" pitchFamily="34" charset="0"/>
          </a:endParaRPr>
        </a:p>
      </dgm:t>
    </dgm:pt>
    <dgm:pt modelId="{21E359C4-25FB-4CBD-9C88-6E339D0BEAB3}" type="parTrans" cxnId="{54679B54-5BB4-4CBB-918B-33F8D81E8D6C}">
      <dgm:prSet/>
      <dgm:spPr/>
      <dgm:t>
        <a:bodyPr/>
        <a:lstStyle/>
        <a:p>
          <a:endParaRPr lang="ru-RU"/>
        </a:p>
      </dgm:t>
    </dgm:pt>
    <dgm:pt modelId="{5F15169B-74E1-47CF-9A26-7BF210917D93}" type="sibTrans" cxnId="{54679B54-5BB4-4CBB-918B-33F8D81E8D6C}">
      <dgm:prSet/>
      <dgm:spPr/>
      <dgm:t>
        <a:bodyPr/>
        <a:lstStyle/>
        <a:p>
          <a:endParaRPr lang="ru-RU"/>
        </a:p>
      </dgm:t>
    </dgm:pt>
    <dgm:pt modelId="{FB02C7C9-686F-4427-880A-1C025686482E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3200" b="1" i="0" u="none" strike="noStrike" cap="none" normalizeH="0" baseline="0" dirty="0" smtClean="0">
              <a:ln/>
              <a:effectLst/>
              <a:latin typeface="Tahoma" pitchFamily="34" charset="0"/>
            </a:rPr>
            <a:t>Кислі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0" i="0" u="none" strike="noStrike" cap="none" normalizeH="0" baseline="0" dirty="0" smtClean="0">
              <a:ln/>
              <a:effectLst/>
              <a:latin typeface="Tahoma" pitchFamily="34" charset="0"/>
            </a:rPr>
            <a:t>(</a:t>
          </a:r>
          <a:r>
            <a:rPr kumimoji="0" lang="uk-UA" sz="2400" b="0" i="0" u="none" strike="noStrike" cap="none" normalizeH="0" baseline="0" dirty="0" err="1" smtClean="0">
              <a:ln/>
              <a:effectLst/>
              <a:latin typeface="Tahoma" pitchFamily="34" charset="0"/>
            </a:rPr>
            <a:t>гідрогенкарбонати</a:t>
          </a:r>
          <a:r>
            <a:rPr kumimoji="0" lang="uk-UA" sz="2400" b="0" i="0" u="none" strike="noStrike" cap="none" normalizeH="0" baseline="0" dirty="0" smtClean="0">
              <a:ln/>
              <a:effectLst/>
              <a:latin typeface="Tahoma" pitchFamily="34" charset="0"/>
            </a:rPr>
            <a:t>)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400" b="0" i="0" u="none" strike="noStrike" cap="none" normalizeH="0" baseline="0" dirty="0" err="1" smtClean="0">
              <a:ln/>
              <a:effectLst/>
              <a:latin typeface="Tahoma" pitchFamily="34" charset="0"/>
            </a:rPr>
            <a:t>NaHCO</a:t>
          </a:r>
          <a:r>
            <a:rPr kumimoji="0" lang="en-US" sz="2400" b="0" i="0" u="none" strike="noStrike" cap="none" normalizeH="0" baseline="0" dirty="0" smtClean="0">
              <a:ln/>
              <a:effectLst/>
              <a:latin typeface="Tahoma" pitchFamily="34" charset="0"/>
            </a:rPr>
            <a:t> </a:t>
          </a:r>
          <a:r>
            <a:rPr kumimoji="0" lang="en-US" sz="2400" b="0" i="0" u="none" strike="noStrike" cap="none" normalizeH="0" baseline="-25000" dirty="0" smtClean="0">
              <a:ln/>
              <a:effectLst/>
              <a:latin typeface="Tahoma" pitchFamily="34" charset="0"/>
            </a:rPr>
            <a:t>3</a:t>
          </a:r>
          <a:r>
            <a:rPr kumimoji="0" lang="en-US" sz="2400" b="0" i="0" u="none" strike="noStrike" cap="none" normalizeH="0" baseline="0" dirty="0" smtClean="0">
              <a:ln/>
              <a:effectLst/>
              <a:latin typeface="Tahoma" pitchFamily="34" charset="0"/>
            </a:rPr>
            <a:t> ,Ca(HCO</a:t>
          </a:r>
          <a:r>
            <a:rPr kumimoji="0" lang="en-US" sz="2400" b="0" i="0" u="none" strike="noStrike" cap="none" normalizeH="0" baseline="-25000" dirty="0" smtClean="0">
              <a:ln/>
              <a:effectLst/>
              <a:latin typeface="Tahoma" pitchFamily="34" charset="0"/>
            </a:rPr>
            <a:t>3</a:t>
          </a:r>
          <a:r>
            <a:rPr kumimoji="0" lang="en-US" sz="2400" b="0" i="0" u="none" strike="noStrike" cap="none" normalizeH="0" baseline="0" dirty="0" smtClean="0">
              <a:ln/>
              <a:effectLst/>
              <a:latin typeface="Tahoma" pitchFamily="34" charset="0"/>
            </a:rPr>
            <a:t>) </a:t>
          </a:r>
          <a:r>
            <a:rPr kumimoji="0" lang="en-US" sz="2400" b="0" i="0" u="none" strike="noStrike" cap="none" normalizeH="0" baseline="-25000" dirty="0" smtClean="0">
              <a:ln/>
              <a:effectLst/>
              <a:latin typeface="Tahoma" pitchFamily="34" charset="0"/>
            </a:rPr>
            <a:t>2</a:t>
          </a:r>
          <a:r>
            <a:rPr kumimoji="0" lang="en-US" sz="2400" b="0" i="0" u="none" strike="noStrike" cap="none" normalizeH="0" baseline="0" dirty="0" smtClean="0">
              <a:ln/>
              <a:effectLst/>
              <a:latin typeface="Tahoma" pitchFamily="34" charset="0"/>
            </a:rPr>
            <a:t> 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400" b="0" i="0" u="none" strike="noStrike" cap="none" normalizeH="0" baseline="0" dirty="0" smtClean="0">
              <a:ln/>
              <a:effectLst/>
              <a:latin typeface="Tahoma" pitchFamily="34" charset="0"/>
            </a:rPr>
            <a:t>Mg(HCO</a:t>
          </a:r>
          <a:r>
            <a:rPr kumimoji="0" lang="en-US" sz="2400" b="0" i="0" u="none" strike="noStrike" cap="none" normalizeH="0" baseline="-25000" dirty="0" smtClean="0">
              <a:ln/>
              <a:effectLst/>
              <a:latin typeface="Tahoma" pitchFamily="34" charset="0"/>
            </a:rPr>
            <a:t>3</a:t>
          </a:r>
          <a:r>
            <a:rPr kumimoji="0" lang="en-US" sz="2400" b="0" i="0" u="none" strike="noStrike" cap="none" normalizeH="0" baseline="0" dirty="0" smtClean="0">
              <a:ln/>
              <a:effectLst/>
              <a:latin typeface="Tahoma" pitchFamily="34" charset="0"/>
            </a:rPr>
            <a:t>)</a:t>
          </a:r>
          <a:r>
            <a:rPr kumimoji="0" lang="en-US" sz="2400" b="0" i="0" u="none" strike="noStrike" cap="none" normalizeH="0" baseline="-25000" dirty="0" smtClean="0">
              <a:ln/>
              <a:effectLst/>
              <a:latin typeface="Tahoma" pitchFamily="34" charset="0"/>
            </a:rPr>
            <a:t>2</a:t>
          </a:r>
          <a:endParaRPr kumimoji="0" lang="uk-UA" sz="2400" b="0" i="0" u="none" strike="noStrike" cap="none" normalizeH="0" baseline="0" dirty="0" smtClean="0">
            <a:ln/>
            <a:effectLst/>
            <a:latin typeface="Tahom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2400" b="0" i="0" u="none" strike="noStrike" cap="none" normalizeH="0" baseline="0" dirty="0" smtClean="0">
            <a:ln/>
            <a:effectLst/>
            <a:latin typeface="Tahoma" pitchFamily="34" charset="0"/>
          </a:endParaRPr>
        </a:p>
      </dgm:t>
    </dgm:pt>
    <dgm:pt modelId="{6E73F267-7F57-4FE4-B31E-E8ACF53F6631}" type="parTrans" cxnId="{C4917C7E-D34F-4DD4-96D6-F2A6C591F82C}">
      <dgm:prSet/>
      <dgm:spPr/>
      <dgm:t>
        <a:bodyPr/>
        <a:lstStyle/>
        <a:p>
          <a:endParaRPr lang="ru-RU"/>
        </a:p>
      </dgm:t>
    </dgm:pt>
    <dgm:pt modelId="{AA971E03-7357-454F-AE53-EDB87C9B4B48}" type="sibTrans" cxnId="{C4917C7E-D34F-4DD4-96D6-F2A6C591F82C}">
      <dgm:prSet/>
      <dgm:spPr/>
      <dgm:t>
        <a:bodyPr/>
        <a:lstStyle/>
        <a:p>
          <a:endParaRPr lang="ru-RU"/>
        </a:p>
      </dgm:t>
    </dgm:pt>
    <dgm:pt modelId="{5DCAA72B-34D2-4F6E-A102-BE3665F55056}" type="pres">
      <dgm:prSet presAssocID="{4507EFCE-CFF2-40CC-9895-E12C96D2E0D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347D0ED-2B8D-437D-BEFE-F55A602010B5}" type="pres">
      <dgm:prSet presAssocID="{E7EF7D84-BCE0-445D-881E-070BA9227E3F}" presName="hierRoot1" presStyleCnt="0">
        <dgm:presLayoutVars>
          <dgm:hierBranch/>
        </dgm:presLayoutVars>
      </dgm:prSet>
      <dgm:spPr/>
    </dgm:pt>
    <dgm:pt modelId="{565D7E94-A9E7-4745-95B7-426416D0CB14}" type="pres">
      <dgm:prSet presAssocID="{E7EF7D84-BCE0-445D-881E-070BA9227E3F}" presName="rootComposite1" presStyleCnt="0"/>
      <dgm:spPr/>
    </dgm:pt>
    <dgm:pt modelId="{09C5BE92-A045-4824-8276-EE2BC6618C40}" type="pres">
      <dgm:prSet presAssocID="{E7EF7D84-BCE0-445D-881E-070BA9227E3F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AF17D5-8FCA-4B70-A968-48C8F8D21BA8}" type="pres">
      <dgm:prSet presAssocID="{E7EF7D84-BCE0-445D-881E-070BA9227E3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7B2B261-DF71-48E7-BB85-456F8B866231}" type="pres">
      <dgm:prSet presAssocID="{E7EF7D84-BCE0-445D-881E-070BA9227E3F}" presName="hierChild2" presStyleCnt="0"/>
      <dgm:spPr/>
    </dgm:pt>
    <dgm:pt modelId="{435905FC-D493-4087-B8BC-12C32EA9E1D3}" type="pres">
      <dgm:prSet presAssocID="{21E359C4-25FB-4CBD-9C88-6E339D0BEAB3}" presName="Name35" presStyleLbl="parChTrans1D2" presStyleIdx="0" presStyleCnt="2"/>
      <dgm:spPr/>
      <dgm:t>
        <a:bodyPr/>
        <a:lstStyle/>
        <a:p>
          <a:endParaRPr lang="ru-RU"/>
        </a:p>
      </dgm:t>
    </dgm:pt>
    <dgm:pt modelId="{08CC7A57-0BC2-4B24-A6F4-E551E69E3FF7}" type="pres">
      <dgm:prSet presAssocID="{6F7C66BE-0E29-43F7-AE32-F21B6BF2323A}" presName="hierRoot2" presStyleCnt="0">
        <dgm:presLayoutVars>
          <dgm:hierBranch/>
        </dgm:presLayoutVars>
      </dgm:prSet>
      <dgm:spPr/>
    </dgm:pt>
    <dgm:pt modelId="{5982A004-6A6B-4F79-A9B4-1B90BF104253}" type="pres">
      <dgm:prSet presAssocID="{6F7C66BE-0E29-43F7-AE32-F21B6BF2323A}" presName="rootComposite" presStyleCnt="0"/>
      <dgm:spPr/>
    </dgm:pt>
    <dgm:pt modelId="{147C16B3-568B-479B-9FE3-AD96B7853ADA}" type="pres">
      <dgm:prSet presAssocID="{6F7C66BE-0E29-43F7-AE32-F21B6BF2323A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169027-24A5-4C86-B2EE-D6DC3AF247F5}" type="pres">
      <dgm:prSet presAssocID="{6F7C66BE-0E29-43F7-AE32-F21B6BF2323A}" presName="rootConnector" presStyleLbl="node2" presStyleIdx="0" presStyleCnt="2"/>
      <dgm:spPr/>
      <dgm:t>
        <a:bodyPr/>
        <a:lstStyle/>
        <a:p>
          <a:endParaRPr lang="ru-RU"/>
        </a:p>
      </dgm:t>
    </dgm:pt>
    <dgm:pt modelId="{1CD59ABF-787B-427D-BFD4-076F3477B90D}" type="pres">
      <dgm:prSet presAssocID="{6F7C66BE-0E29-43F7-AE32-F21B6BF2323A}" presName="hierChild4" presStyleCnt="0"/>
      <dgm:spPr/>
    </dgm:pt>
    <dgm:pt modelId="{B53A616E-1AAC-4291-8CE0-1CEF4E3E9FBB}" type="pres">
      <dgm:prSet presAssocID="{6F7C66BE-0E29-43F7-AE32-F21B6BF2323A}" presName="hierChild5" presStyleCnt="0"/>
      <dgm:spPr/>
    </dgm:pt>
    <dgm:pt modelId="{B3BFA415-422D-4EFB-A85E-EF921F03258E}" type="pres">
      <dgm:prSet presAssocID="{6E73F267-7F57-4FE4-B31E-E8ACF53F6631}" presName="Name35" presStyleLbl="parChTrans1D2" presStyleIdx="1" presStyleCnt="2"/>
      <dgm:spPr/>
      <dgm:t>
        <a:bodyPr/>
        <a:lstStyle/>
        <a:p>
          <a:endParaRPr lang="ru-RU"/>
        </a:p>
      </dgm:t>
    </dgm:pt>
    <dgm:pt modelId="{0920A647-3F85-491F-932E-A62A2E2877DC}" type="pres">
      <dgm:prSet presAssocID="{FB02C7C9-686F-4427-880A-1C025686482E}" presName="hierRoot2" presStyleCnt="0">
        <dgm:presLayoutVars>
          <dgm:hierBranch/>
        </dgm:presLayoutVars>
      </dgm:prSet>
      <dgm:spPr/>
    </dgm:pt>
    <dgm:pt modelId="{67204803-7509-42E7-A824-0F5CA91F0CD7}" type="pres">
      <dgm:prSet presAssocID="{FB02C7C9-686F-4427-880A-1C025686482E}" presName="rootComposite" presStyleCnt="0"/>
      <dgm:spPr/>
    </dgm:pt>
    <dgm:pt modelId="{357FB0B5-894D-4D5E-B0D1-7A350922E20F}" type="pres">
      <dgm:prSet presAssocID="{FB02C7C9-686F-4427-880A-1C025686482E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34ACA7-B6C8-4343-9933-3BE8C0BE95DF}" type="pres">
      <dgm:prSet presAssocID="{FB02C7C9-686F-4427-880A-1C025686482E}" presName="rootConnector" presStyleLbl="node2" presStyleIdx="1" presStyleCnt="2"/>
      <dgm:spPr/>
      <dgm:t>
        <a:bodyPr/>
        <a:lstStyle/>
        <a:p>
          <a:endParaRPr lang="ru-RU"/>
        </a:p>
      </dgm:t>
    </dgm:pt>
    <dgm:pt modelId="{D64E7858-99B4-4880-B69C-652B407BDAE4}" type="pres">
      <dgm:prSet presAssocID="{FB02C7C9-686F-4427-880A-1C025686482E}" presName="hierChild4" presStyleCnt="0"/>
      <dgm:spPr/>
    </dgm:pt>
    <dgm:pt modelId="{536CE324-49B4-431C-8E22-ED1935476438}" type="pres">
      <dgm:prSet presAssocID="{FB02C7C9-686F-4427-880A-1C025686482E}" presName="hierChild5" presStyleCnt="0"/>
      <dgm:spPr/>
    </dgm:pt>
    <dgm:pt modelId="{095DC150-4B49-4A14-A0A5-EE53BDB50E2C}" type="pres">
      <dgm:prSet presAssocID="{E7EF7D84-BCE0-445D-881E-070BA9227E3F}" presName="hierChild3" presStyleCnt="0"/>
      <dgm:spPr/>
    </dgm:pt>
  </dgm:ptLst>
  <dgm:cxnLst>
    <dgm:cxn modelId="{C8D512FB-4265-43AA-8EAB-2F041943C7BF}" type="presOf" srcId="{FB02C7C9-686F-4427-880A-1C025686482E}" destId="{357FB0B5-894D-4D5E-B0D1-7A350922E20F}" srcOrd="0" destOrd="0" presId="urn:microsoft.com/office/officeart/2005/8/layout/orgChart1"/>
    <dgm:cxn modelId="{A379A418-AFA9-4463-B0FF-D7C633FE5918}" type="presOf" srcId="{4507EFCE-CFF2-40CC-9895-E12C96D2E0D0}" destId="{5DCAA72B-34D2-4F6E-A102-BE3665F55056}" srcOrd="0" destOrd="0" presId="urn:microsoft.com/office/officeart/2005/8/layout/orgChart1"/>
    <dgm:cxn modelId="{D822625A-F95B-430A-B5B5-E4F97B101D61}" type="presOf" srcId="{E7EF7D84-BCE0-445D-881E-070BA9227E3F}" destId="{A7AF17D5-8FCA-4B70-A968-48C8F8D21BA8}" srcOrd="1" destOrd="0" presId="urn:microsoft.com/office/officeart/2005/8/layout/orgChart1"/>
    <dgm:cxn modelId="{7F850DB1-930E-4A9C-8A41-71AEC45EBD1F}" type="presOf" srcId="{6E73F267-7F57-4FE4-B31E-E8ACF53F6631}" destId="{B3BFA415-422D-4EFB-A85E-EF921F03258E}" srcOrd="0" destOrd="0" presId="urn:microsoft.com/office/officeart/2005/8/layout/orgChart1"/>
    <dgm:cxn modelId="{C4917C7E-D34F-4DD4-96D6-F2A6C591F82C}" srcId="{E7EF7D84-BCE0-445D-881E-070BA9227E3F}" destId="{FB02C7C9-686F-4427-880A-1C025686482E}" srcOrd="1" destOrd="0" parTransId="{6E73F267-7F57-4FE4-B31E-E8ACF53F6631}" sibTransId="{AA971E03-7357-454F-AE53-EDB87C9B4B48}"/>
    <dgm:cxn modelId="{0C3BF0B3-8E5F-44B1-8120-639CFDCDCCBC}" type="presOf" srcId="{FB02C7C9-686F-4427-880A-1C025686482E}" destId="{F134ACA7-B6C8-4343-9933-3BE8C0BE95DF}" srcOrd="1" destOrd="0" presId="urn:microsoft.com/office/officeart/2005/8/layout/orgChart1"/>
    <dgm:cxn modelId="{AE105127-CBE1-4E72-AF8B-C7ACC9A39DFA}" type="presOf" srcId="{E7EF7D84-BCE0-445D-881E-070BA9227E3F}" destId="{09C5BE92-A045-4824-8276-EE2BC6618C40}" srcOrd="0" destOrd="0" presId="urn:microsoft.com/office/officeart/2005/8/layout/orgChart1"/>
    <dgm:cxn modelId="{B70CFDDA-6988-400B-8BCE-B5BD6ED8ABE7}" type="presOf" srcId="{6F7C66BE-0E29-43F7-AE32-F21B6BF2323A}" destId="{147C16B3-568B-479B-9FE3-AD96B7853ADA}" srcOrd="0" destOrd="0" presId="urn:microsoft.com/office/officeart/2005/8/layout/orgChart1"/>
    <dgm:cxn modelId="{F405CF77-6A41-4B85-85CB-112376E5B169}" type="presOf" srcId="{6F7C66BE-0E29-43F7-AE32-F21B6BF2323A}" destId="{7B169027-24A5-4C86-B2EE-D6DC3AF247F5}" srcOrd="1" destOrd="0" presId="urn:microsoft.com/office/officeart/2005/8/layout/orgChart1"/>
    <dgm:cxn modelId="{54679B54-5BB4-4CBB-918B-33F8D81E8D6C}" srcId="{E7EF7D84-BCE0-445D-881E-070BA9227E3F}" destId="{6F7C66BE-0E29-43F7-AE32-F21B6BF2323A}" srcOrd="0" destOrd="0" parTransId="{21E359C4-25FB-4CBD-9C88-6E339D0BEAB3}" sibTransId="{5F15169B-74E1-47CF-9A26-7BF210917D93}"/>
    <dgm:cxn modelId="{CF246479-A494-47C3-A9F2-85834AD92751}" srcId="{4507EFCE-CFF2-40CC-9895-E12C96D2E0D0}" destId="{E7EF7D84-BCE0-445D-881E-070BA9227E3F}" srcOrd="0" destOrd="0" parTransId="{29297FFD-459A-41C6-AC78-BA317FCA7F18}" sibTransId="{76CE6439-BAA5-40ED-A83C-39AF9F5C0FFD}"/>
    <dgm:cxn modelId="{28B2FE84-5DDD-4389-80CA-0B1AE81D6D41}" type="presOf" srcId="{21E359C4-25FB-4CBD-9C88-6E339D0BEAB3}" destId="{435905FC-D493-4087-B8BC-12C32EA9E1D3}" srcOrd="0" destOrd="0" presId="urn:microsoft.com/office/officeart/2005/8/layout/orgChart1"/>
    <dgm:cxn modelId="{369F2ADD-A0EA-4776-B663-9C9871F65E37}" type="presParOf" srcId="{5DCAA72B-34D2-4F6E-A102-BE3665F55056}" destId="{D347D0ED-2B8D-437D-BEFE-F55A602010B5}" srcOrd="0" destOrd="0" presId="urn:microsoft.com/office/officeart/2005/8/layout/orgChart1"/>
    <dgm:cxn modelId="{A4B7B6F8-90B7-46F6-9804-55B7CD92F8F2}" type="presParOf" srcId="{D347D0ED-2B8D-437D-BEFE-F55A602010B5}" destId="{565D7E94-A9E7-4745-95B7-426416D0CB14}" srcOrd="0" destOrd="0" presId="urn:microsoft.com/office/officeart/2005/8/layout/orgChart1"/>
    <dgm:cxn modelId="{CBA34A2E-F8AA-41D0-89BC-A868AA1ED0D2}" type="presParOf" srcId="{565D7E94-A9E7-4745-95B7-426416D0CB14}" destId="{09C5BE92-A045-4824-8276-EE2BC6618C40}" srcOrd="0" destOrd="0" presId="urn:microsoft.com/office/officeart/2005/8/layout/orgChart1"/>
    <dgm:cxn modelId="{BE450223-C132-425C-8C1F-3D19963664D4}" type="presParOf" srcId="{565D7E94-A9E7-4745-95B7-426416D0CB14}" destId="{A7AF17D5-8FCA-4B70-A968-48C8F8D21BA8}" srcOrd="1" destOrd="0" presId="urn:microsoft.com/office/officeart/2005/8/layout/orgChart1"/>
    <dgm:cxn modelId="{B6D415F2-4A8F-4900-983D-66D98309BD95}" type="presParOf" srcId="{D347D0ED-2B8D-437D-BEFE-F55A602010B5}" destId="{27B2B261-DF71-48E7-BB85-456F8B866231}" srcOrd="1" destOrd="0" presId="urn:microsoft.com/office/officeart/2005/8/layout/orgChart1"/>
    <dgm:cxn modelId="{C549D9E0-9A5C-44BC-BA7D-36ABBA17842B}" type="presParOf" srcId="{27B2B261-DF71-48E7-BB85-456F8B866231}" destId="{435905FC-D493-4087-B8BC-12C32EA9E1D3}" srcOrd="0" destOrd="0" presId="urn:microsoft.com/office/officeart/2005/8/layout/orgChart1"/>
    <dgm:cxn modelId="{EC8AF9FF-B758-4FD3-9EB2-455193FB9065}" type="presParOf" srcId="{27B2B261-DF71-48E7-BB85-456F8B866231}" destId="{08CC7A57-0BC2-4B24-A6F4-E551E69E3FF7}" srcOrd="1" destOrd="0" presId="urn:microsoft.com/office/officeart/2005/8/layout/orgChart1"/>
    <dgm:cxn modelId="{FBAD8A62-6B56-4880-9C76-9C905FA6F873}" type="presParOf" srcId="{08CC7A57-0BC2-4B24-A6F4-E551E69E3FF7}" destId="{5982A004-6A6B-4F79-A9B4-1B90BF104253}" srcOrd="0" destOrd="0" presId="urn:microsoft.com/office/officeart/2005/8/layout/orgChart1"/>
    <dgm:cxn modelId="{07353D83-75CE-4AB3-B634-F5A0382A3644}" type="presParOf" srcId="{5982A004-6A6B-4F79-A9B4-1B90BF104253}" destId="{147C16B3-568B-479B-9FE3-AD96B7853ADA}" srcOrd="0" destOrd="0" presId="urn:microsoft.com/office/officeart/2005/8/layout/orgChart1"/>
    <dgm:cxn modelId="{0179758C-EE08-4119-809F-C2207ABB3745}" type="presParOf" srcId="{5982A004-6A6B-4F79-A9B4-1B90BF104253}" destId="{7B169027-24A5-4C86-B2EE-D6DC3AF247F5}" srcOrd="1" destOrd="0" presId="urn:microsoft.com/office/officeart/2005/8/layout/orgChart1"/>
    <dgm:cxn modelId="{F996094F-6089-4E0C-B198-91A9B8CC3B8D}" type="presParOf" srcId="{08CC7A57-0BC2-4B24-A6F4-E551E69E3FF7}" destId="{1CD59ABF-787B-427D-BFD4-076F3477B90D}" srcOrd="1" destOrd="0" presId="urn:microsoft.com/office/officeart/2005/8/layout/orgChart1"/>
    <dgm:cxn modelId="{C7FE8763-7781-4789-8FAD-138AD6C58213}" type="presParOf" srcId="{08CC7A57-0BC2-4B24-A6F4-E551E69E3FF7}" destId="{B53A616E-1AAC-4291-8CE0-1CEF4E3E9FBB}" srcOrd="2" destOrd="0" presId="urn:microsoft.com/office/officeart/2005/8/layout/orgChart1"/>
    <dgm:cxn modelId="{7ED22559-07C0-43BF-8422-0F5A26A51687}" type="presParOf" srcId="{27B2B261-DF71-48E7-BB85-456F8B866231}" destId="{B3BFA415-422D-4EFB-A85E-EF921F03258E}" srcOrd="2" destOrd="0" presId="urn:microsoft.com/office/officeart/2005/8/layout/orgChart1"/>
    <dgm:cxn modelId="{C2F496B9-813A-47D9-9E5A-4AFD9710134E}" type="presParOf" srcId="{27B2B261-DF71-48E7-BB85-456F8B866231}" destId="{0920A647-3F85-491F-932E-A62A2E2877DC}" srcOrd="3" destOrd="0" presId="urn:microsoft.com/office/officeart/2005/8/layout/orgChart1"/>
    <dgm:cxn modelId="{67B14BC6-3C33-4C7E-9F08-3D6653FE3E30}" type="presParOf" srcId="{0920A647-3F85-491F-932E-A62A2E2877DC}" destId="{67204803-7509-42E7-A824-0F5CA91F0CD7}" srcOrd="0" destOrd="0" presId="urn:microsoft.com/office/officeart/2005/8/layout/orgChart1"/>
    <dgm:cxn modelId="{F2A8BF42-A00E-48B7-B4E9-96B724D75A4C}" type="presParOf" srcId="{67204803-7509-42E7-A824-0F5CA91F0CD7}" destId="{357FB0B5-894D-4D5E-B0D1-7A350922E20F}" srcOrd="0" destOrd="0" presId="urn:microsoft.com/office/officeart/2005/8/layout/orgChart1"/>
    <dgm:cxn modelId="{E30FEC90-852C-4178-B71B-A1C13E96DDB4}" type="presParOf" srcId="{67204803-7509-42E7-A824-0F5CA91F0CD7}" destId="{F134ACA7-B6C8-4343-9933-3BE8C0BE95DF}" srcOrd="1" destOrd="0" presId="urn:microsoft.com/office/officeart/2005/8/layout/orgChart1"/>
    <dgm:cxn modelId="{A9F4D933-09AA-43D2-B3DC-EC143A91917E}" type="presParOf" srcId="{0920A647-3F85-491F-932E-A62A2E2877DC}" destId="{D64E7858-99B4-4880-B69C-652B407BDAE4}" srcOrd="1" destOrd="0" presId="urn:microsoft.com/office/officeart/2005/8/layout/orgChart1"/>
    <dgm:cxn modelId="{01D1AE1F-F61F-4377-8E3F-DC79263E46B2}" type="presParOf" srcId="{0920A647-3F85-491F-932E-A62A2E2877DC}" destId="{536CE324-49B4-431C-8E22-ED1935476438}" srcOrd="2" destOrd="0" presId="urn:microsoft.com/office/officeart/2005/8/layout/orgChart1"/>
    <dgm:cxn modelId="{5450F188-BE22-4211-BD06-7960B4912216}" type="presParOf" srcId="{D347D0ED-2B8D-437D-BEFE-F55A602010B5}" destId="{095DC150-4B49-4A14-A0A5-EE53BDB50E2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6737A4-85D0-4D05-B45A-9A04E5315A30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</dgm:pt>
    <dgm:pt modelId="{BEB85504-582E-47FE-A97F-B4274F551D9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200" b="1" i="0" u="none" strike="noStrike" cap="none" normalizeH="0" baseline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rPr>
            <a:t>N</a:t>
          </a:r>
          <a:r>
            <a:rPr kumimoji="0" lang="uk-UA" sz="3200" b="1" i="0" u="none" strike="noStrike" cap="none" normalizeH="0" baseline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rPr>
            <a:t>аНСО</a:t>
          </a:r>
          <a:r>
            <a:rPr kumimoji="0" lang="uk-UA" sz="3200" b="1" i="0" u="none" strike="noStrike" cap="none" normalizeH="0" baseline="-2500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rPr>
            <a:t>3</a:t>
          </a:r>
          <a:r>
            <a:rPr kumimoji="0" lang="uk-UA" sz="3200" b="1" i="0" u="none" strike="noStrike" cap="none" normalizeH="0" baseline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rPr>
            <a:t>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800" b="1" i="0" u="none" strike="noStrike" cap="none" normalizeH="0" baseline="-25000" smtClean="0">
            <a:ln/>
            <a:effectLst>
              <a:outerShdw blurRad="38100" dist="38100" dir="2700000" algn="tl">
                <a:srgbClr val="FFFFFF"/>
              </a:outerShdw>
            </a:effectLst>
            <a:latin typeface="Tahom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800" b="1" i="0" u="none" strike="noStrike" cap="none" normalizeH="0" baseline="-25000" smtClean="0">
            <a:ln/>
            <a:effectLst>
              <a:outerShdw blurRad="38100" dist="38100" dir="2700000" algn="tl">
                <a:srgbClr val="FFFFFF"/>
              </a:outerShdw>
            </a:effectLst>
            <a:latin typeface="Tahom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800" b="1" i="0" u="none" strike="noStrike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Tahoma" pitchFamily="34" charset="0"/>
          </a:endParaRPr>
        </a:p>
      </dgm:t>
    </dgm:pt>
    <dgm:pt modelId="{AD90CE89-8C37-4A04-A85D-6D6C922F44A8}" type="parTrans" cxnId="{EA155195-8565-42E8-A332-6A274AE2C259}">
      <dgm:prSet/>
      <dgm:spPr/>
      <dgm:t>
        <a:bodyPr/>
        <a:lstStyle/>
        <a:p>
          <a:endParaRPr lang="ru-RU"/>
        </a:p>
      </dgm:t>
    </dgm:pt>
    <dgm:pt modelId="{119535F5-FC6C-4CA5-AAE8-8DC813C237D8}" type="sibTrans" cxnId="{EA155195-8565-42E8-A332-6A274AE2C259}">
      <dgm:prSet/>
      <dgm:spPr/>
      <dgm:t>
        <a:bodyPr/>
        <a:lstStyle/>
        <a:p>
          <a:endParaRPr lang="ru-RU"/>
        </a:p>
      </dgm:t>
    </dgm:pt>
    <dgm:pt modelId="{5C2E640A-8669-42DF-8943-4EF3AFE9500E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cap="none" normalizeH="0" baseline="0" dirty="0" smtClean="0">
              <a:ln/>
              <a:effectLst/>
              <a:latin typeface="Tahoma" pitchFamily="34" charset="0"/>
            </a:rPr>
            <a:t>Розпушувач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cap="none" normalizeH="0" baseline="0" dirty="0" smtClean="0">
              <a:ln/>
              <a:effectLst/>
              <a:latin typeface="Tahoma" pitchFamily="34" charset="0"/>
            </a:rPr>
            <a:t> тіста</a:t>
          </a:r>
        </a:p>
      </dgm:t>
    </dgm:pt>
    <dgm:pt modelId="{58B260A7-E845-452A-B9EA-7C9DEF4F71DB}" type="parTrans" cxnId="{904B6A2B-CBD4-4ACE-B332-4C06F00054BA}">
      <dgm:prSet/>
      <dgm:spPr/>
      <dgm:t>
        <a:bodyPr/>
        <a:lstStyle/>
        <a:p>
          <a:endParaRPr lang="ru-RU"/>
        </a:p>
      </dgm:t>
    </dgm:pt>
    <dgm:pt modelId="{793423FD-E516-4E3B-9258-53C1016D8B97}" type="sibTrans" cxnId="{904B6A2B-CBD4-4ACE-B332-4C06F00054BA}">
      <dgm:prSet/>
      <dgm:spPr/>
      <dgm:t>
        <a:bodyPr/>
        <a:lstStyle/>
        <a:p>
          <a:endParaRPr lang="ru-RU"/>
        </a:p>
      </dgm:t>
    </dgm:pt>
    <dgm:pt modelId="{20E2AC1A-0C0D-4769-9E2C-D12599FB7C9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cap="none" normalizeH="0" baseline="0" dirty="0" smtClean="0">
              <a:ln/>
              <a:effectLst/>
              <a:latin typeface="Tahoma" pitchFamily="34" charset="0"/>
            </a:rPr>
            <a:t>Виробництво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cap="none" normalizeH="0" baseline="0" dirty="0" smtClean="0">
              <a:ln/>
              <a:effectLst/>
              <a:latin typeface="Tahoma" pitchFamily="34" charset="0"/>
            </a:rPr>
            <a:t> безалкогольних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cap="none" normalizeH="0" baseline="0" dirty="0" smtClean="0">
              <a:ln/>
              <a:effectLst/>
              <a:latin typeface="Tahoma" pitchFamily="34" charset="0"/>
            </a:rPr>
            <a:t>напоїв</a:t>
          </a:r>
        </a:p>
      </dgm:t>
    </dgm:pt>
    <dgm:pt modelId="{319C62A7-2C10-4019-AF37-4CBC0821A5BE}" type="parTrans" cxnId="{94B6E86A-DAD0-40E2-A609-7FF479A07634}">
      <dgm:prSet/>
      <dgm:spPr/>
      <dgm:t>
        <a:bodyPr/>
        <a:lstStyle/>
        <a:p>
          <a:endParaRPr lang="ru-RU"/>
        </a:p>
      </dgm:t>
    </dgm:pt>
    <dgm:pt modelId="{9358D435-15B1-41E4-AD8D-EFCD478841E9}" type="sibTrans" cxnId="{94B6E86A-DAD0-40E2-A609-7FF479A07634}">
      <dgm:prSet/>
      <dgm:spPr/>
      <dgm:t>
        <a:bodyPr/>
        <a:lstStyle/>
        <a:p>
          <a:endParaRPr lang="ru-RU"/>
        </a:p>
      </dgm:t>
    </dgm:pt>
    <dgm:pt modelId="{9D5A3E3F-EEF0-48FF-92C2-A1D6AE815BFF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cap="none" normalizeH="0" baseline="0" dirty="0" smtClean="0">
              <a:ln/>
              <a:effectLst/>
              <a:latin typeface="Tahoma" pitchFamily="34" charset="0"/>
            </a:rPr>
            <a:t>У засобах для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cap="none" normalizeH="0" baseline="0" dirty="0" smtClean="0">
              <a:ln/>
              <a:effectLst/>
              <a:latin typeface="Tahoma" pitchFamily="34" charset="0"/>
            </a:rPr>
            <a:t>гасіння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cap="none" normalizeH="0" baseline="0" dirty="0" smtClean="0">
              <a:ln/>
              <a:effectLst/>
              <a:latin typeface="Tahoma" pitchFamily="34" charset="0"/>
            </a:rPr>
            <a:t>пожеж</a:t>
          </a:r>
        </a:p>
      </dgm:t>
    </dgm:pt>
    <dgm:pt modelId="{729C9998-2C8C-4818-A302-5F1B3AEAC3A7}" type="parTrans" cxnId="{B632BCE0-F19C-425F-9CFD-FF942F25ABE3}">
      <dgm:prSet/>
      <dgm:spPr/>
      <dgm:t>
        <a:bodyPr/>
        <a:lstStyle/>
        <a:p>
          <a:endParaRPr lang="ru-RU"/>
        </a:p>
      </dgm:t>
    </dgm:pt>
    <dgm:pt modelId="{F214AB51-228A-4D7E-9432-56E391E868F4}" type="sibTrans" cxnId="{B632BCE0-F19C-425F-9CFD-FF942F25ABE3}">
      <dgm:prSet/>
      <dgm:spPr/>
      <dgm:t>
        <a:bodyPr/>
        <a:lstStyle/>
        <a:p>
          <a:endParaRPr lang="ru-RU"/>
        </a:p>
      </dgm:t>
    </dgm:pt>
    <dgm:pt modelId="{E05AC9A4-5B3C-4CA4-A0D8-F603434EF2EE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cap="none" normalizeH="0" baseline="0" dirty="0" smtClean="0">
              <a:ln/>
              <a:effectLst/>
              <a:latin typeface="Tahoma" pitchFamily="34" charset="0"/>
            </a:rPr>
            <a:t>Лікарський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cap="none" normalizeH="0" baseline="0" dirty="0" smtClean="0">
              <a:ln/>
              <a:effectLst/>
              <a:latin typeface="Tahoma" pitchFamily="34" charset="0"/>
            </a:rPr>
            <a:t> засіб</a:t>
          </a:r>
        </a:p>
      </dgm:t>
    </dgm:pt>
    <dgm:pt modelId="{BB92411E-605C-4C3C-BF55-B33955EB3DAA}" type="parTrans" cxnId="{6A734FA5-BF22-47FD-88E8-33CCFAC7EB1E}">
      <dgm:prSet/>
      <dgm:spPr/>
      <dgm:t>
        <a:bodyPr/>
        <a:lstStyle/>
        <a:p>
          <a:endParaRPr lang="ru-RU"/>
        </a:p>
      </dgm:t>
    </dgm:pt>
    <dgm:pt modelId="{3D67353B-C367-43B1-9818-A8716833C5BA}" type="sibTrans" cxnId="{6A734FA5-BF22-47FD-88E8-33CCFAC7EB1E}">
      <dgm:prSet/>
      <dgm:spPr/>
      <dgm:t>
        <a:bodyPr/>
        <a:lstStyle/>
        <a:p>
          <a:endParaRPr lang="ru-RU"/>
        </a:p>
      </dgm:t>
    </dgm:pt>
    <dgm:pt modelId="{563D577D-6D59-4F7A-BB37-8A69D5FAC797}" type="pres">
      <dgm:prSet presAssocID="{916737A4-85D0-4D05-B45A-9A04E5315A3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72E582D-367C-4C2F-8443-E23BA07C2573}" type="pres">
      <dgm:prSet presAssocID="{BEB85504-582E-47FE-A97F-B4274F551D9D}" presName="hierRoot1" presStyleCnt="0">
        <dgm:presLayoutVars>
          <dgm:hierBranch/>
        </dgm:presLayoutVars>
      </dgm:prSet>
      <dgm:spPr/>
    </dgm:pt>
    <dgm:pt modelId="{1003FC78-155A-40DA-A288-0CD410F2F12B}" type="pres">
      <dgm:prSet presAssocID="{BEB85504-582E-47FE-A97F-B4274F551D9D}" presName="rootComposite1" presStyleCnt="0"/>
      <dgm:spPr/>
    </dgm:pt>
    <dgm:pt modelId="{FD7013B6-AA66-4856-BF03-75E8A7E1C575}" type="pres">
      <dgm:prSet presAssocID="{BEB85504-582E-47FE-A97F-B4274F551D9D}" presName="rootText1" presStyleLbl="node0" presStyleIdx="0" presStyleCnt="1" custScaleY="165533" custLinFactY="-86862" custLinFactNeighborX="2928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B37A3D-D488-4B98-BCB4-7D26D344B1AE}" type="pres">
      <dgm:prSet presAssocID="{BEB85504-582E-47FE-A97F-B4274F551D9D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4FD566A-0077-4DB3-A971-5C2E67E6D514}" type="pres">
      <dgm:prSet presAssocID="{BEB85504-582E-47FE-A97F-B4274F551D9D}" presName="hierChild2" presStyleCnt="0"/>
      <dgm:spPr/>
    </dgm:pt>
    <dgm:pt modelId="{75C2E434-FAD3-459E-B683-153D91907F4F}" type="pres">
      <dgm:prSet presAssocID="{58B260A7-E845-452A-B9EA-7C9DEF4F71DB}" presName="Name35" presStyleLbl="parChTrans1D2" presStyleIdx="0" presStyleCnt="4"/>
      <dgm:spPr/>
      <dgm:t>
        <a:bodyPr/>
        <a:lstStyle/>
        <a:p>
          <a:endParaRPr lang="ru-RU"/>
        </a:p>
      </dgm:t>
    </dgm:pt>
    <dgm:pt modelId="{DA1C788D-DAF3-4AF5-8563-114B387E656C}" type="pres">
      <dgm:prSet presAssocID="{5C2E640A-8669-42DF-8943-4EF3AFE9500E}" presName="hierRoot2" presStyleCnt="0">
        <dgm:presLayoutVars>
          <dgm:hierBranch/>
        </dgm:presLayoutVars>
      </dgm:prSet>
      <dgm:spPr/>
    </dgm:pt>
    <dgm:pt modelId="{23BC4724-1F49-4501-8F60-E508A14FC843}" type="pres">
      <dgm:prSet presAssocID="{5C2E640A-8669-42DF-8943-4EF3AFE9500E}" presName="rootComposite" presStyleCnt="0"/>
      <dgm:spPr/>
    </dgm:pt>
    <dgm:pt modelId="{0C1055AD-A28E-4CB6-8B23-9C3C919DDF9F}" type="pres">
      <dgm:prSet presAssocID="{5C2E640A-8669-42DF-8943-4EF3AFE9500E}" presName="rootText" presStyleLbl="node2" presStyleIdx="0" presStyleCnt="4" custScaleY="256145" custLinFactNeighborX="10878" custLinFactNeighborY="-17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516FBA-8F82-4203-88AC-DD6021648C6B}" type="pres">
      <dgm:prSet presAssocID="{5C2E640A-8669-42DF-8943-4EF3AFE9500E}" presName="rootConnector" presStyleLbl="node2" presStyleIdx="0" presStyleCnt="4"/>
      <dgm:spPr/>
      <dgm:t>
        <a:bodyPr/>
        <a:lstStyle/>
        <a:p>
          <a:endParaRPr lang="ru-RU"/>
        </a:p>
      </dgm:t>
    </dgm:pt>
    <dgm:pt modelId="{7E1D2929-B91B-4003-8392-204D06973FE4}" type="pres">
      <dgm:prSet presAssocID="{5C2E640A-8669-42DF-8943-4EF3AFE9500E}" presName="hierChild4" presStyleCnt="0"/>
      <dgm:spPr/>
    </dgm:pt>
    <dgm:pt modelId="{2DDC2805-F785-4A84-B960-47D38582E35D}" type="pres">
      <dgm:prSet presAssocID="{5C2E640A-8669-42DF-8943-4EF3AFE9500E}" presName="hierChild5" presStyleCnt="0"/>
      <dgm:spPr/>
    </dgm:pt>
    <dgm:pt modelId="{491D0F5F-4453-419E-920F-9C34AE1D79B9}" type="pres">
      <dgm:prSet presAssocID="{319C62A7-2C10-4019-AF37-4CBC0821A5BE}" presName="Name35" presStyleLbl="parChTrans1D2" presStyleIdx="1" presStyleCnt="4"/>
      <dgm:spPr/>
      <dgm:t>
        <a:bodyPr/>
        <a:lstStyle/>
        <a:p>
          <a:endParaRPr lang="ru-RU"/>
        </a:p>
      </dgm:t>
    </dgm:pt>
    <dgm:pt modelId="{117D6F77-5C64-4265-9ED9-22B763260B94}" type="pres">
      <dgm:prSet presAssocID="{20E2AC1A-0C0D-4769-9E2C-D12599FB7C91}" presName="hierRoot2" presStyleCnt="0">
        <dgm:presLayoutVars>
          <dgm:hierBranch/>
        </dgm:presLayoutVars>
      </dgm:prSet>
      <dgm:spPr/>
    </dgm:pt>
    <dgm:pt modelId="{26C1D6BD-1663-444D-BF00-A433504BFACB}" type="pres">
      <dgm:prSet presAssocID="{20E2AC1A-0C0D-4769-9E2C-D12599FB7C91}" presName="rootComposite" presStyleCnt="0"/>
      <dgm:spPr/>
    </dgm:pt>
    <dgm:pt modelId="{EB652ECB-EB9B-4807-8950-9A8708785EAE}" type="pres">
      <dgm:prSet presAssocID="{20E2AC1A-0C0D-4769-9E2C-D12599FB7C91}" presName="rootText" presStyleLbl="node2" presStyleIdx="1" presStyleCnt="4" custScaleX="110741" custScaleY="2561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1EE675-6081-4312-8661-F788EC0ECC24}" type="pres">
      <dgm:prSet presAssocID="{20E2AC1A-0C0D-4769-9E2C-D12599FB7C91}" presName="rootConnector" presStyleLbl="node2" presStyleIdx="1" presStyleCnt="4"/>
      <dgm:spPr/>
      <dgm:t>
        <a:bodyPr/>
        <a:lstStyle/>
        <a:p>
          <a:endParaRPr lang="ru-RU"/>
        </a:p>
      </dgm:t>
    </dgm:pt>
    <dgm:pt modelId="{E5C06F3C-150D-4D2F-976E-9B1E296A47CE}" type="pres">
      <dgm:prSet presAssocID="{20E2AC1A-0C0D-4769-9E2C-D12599FB7C91}" presName="hierChild4" presStyleCnt="0"/>
      <dgm:spPr/>
    </dgm:pt>
    <dgm:pt modelId="{66A7F0C0-AA1D-4F49-8639-B776205EE706}" type="pres">
      <dgm:prSet presAssocID="{20E2AC1A-0C0D-4769-9E2C-D12599FB7C91}" presName="hierChild5" presStyleCnt="0"/>
      <dgm:spPr/>
    </dgm:pt>
    <dgm:pt modelId="{3A0A67EE-4D5A-4651-94E8-25829AE8744B}" type="pres">
      <dgm:prSet presAssocID="{729C9998-2C8C-4818-A302-5F1B3AEAC3A7}" presName="Name35" presStyleLbl="parChTrans1D2" presStyleIdx="2" presStyleCnt="4"/>
      <dgm:spPr/>
      <dgm:t>
        <a:bodyPr/>
        <a:lstStyle/>
        <a:p>
          <a:endParaRPr lang="ru-RU"/>
        </a:p>
      </dgm:t>
    </dgm:pt>
    <dgm:pt modelId="{BBAA7A01-873A-49AD-942D-578C80DC7B26}" type="pres">
      <dgm:prSet presAssocID="{9D5A3E3F-EEF0-48FF-92C2-A1D6AE815BFF}" presName="hierRoot2" presStyleCnt="0">
        <dgm:presLayoutVars>
          <dgm:hierBranch/>
        </dgm:presLayoutVars>
      </dgm:prSet>
      <dgm:spPr/>
    </dgm:pt>
    <dgm:pt modelId="{0A5AD2B3-A18A-46C0-98CB-493A1764E94B}" type="pres">
      <dgm:prSet presAssocID="{9D5A3E3F-EEF0-48FF-92C2-A1D6AE815BFF}" presName="rootComposite" presStyleCnt="0"/>
      <dgm:spPr/>
    </dgm:pt>
    <dgm:pt modelId="{818BA5FF-5488-486D-882E-386B2268D909}" type="pres">
      <dgm:prSet presAssocID="{9D5A3E3F-EEF0-48FF-92C2-A1D6AE815BFF}" presName="rootText" presStyleLbl="node2" presStyleIdx="2" presStyleCnt="4" custScaleY="2561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AE35DB-528E-45FB-A5FC-9D1D6A2D8F9B}" type="pres">
      <dgm:prSet presAssocID="{9D5A3E3F-EEF0-48FF-92C2-A1D6AE815BFF}" presName="rootConnector" presStyleLbl="node2" presStyleIdx="2" presStyleCnt="4"/>
      <dgm:spPr/>
      <dgm:t>
        <a:bodyPr/>
        <a:lstStyle/>
        <a:p>
          <a:endParaRPr lang="ru-RU"/>
        </a:p>
      </dgm:t>
    </dgm:pt>
    <dgm:pt modelId="{05E1883A-63CF-4312-88FD-C9DB50EF7019}" type="pres">
      <dgm:prSet presAssocID="{9D5A3E3F-EEF0-48FF-92C2-A1D6AE815BFF}" presName="hierChild4" presStyleCnt="0"/>
      <dgm:spPr/>
    </dgm:pt>
    <dgm:pt modelId="{30CF7943-0F90-4C64-B604-F2E05467DD49}" type="pres">
      <dgm:prSet presAssocID="{9D5A3E3F-EEF0-48FF-92C2-A1D6AE815BFF}" presName="hierChild5" presStyleCnt="0"/>
      <dgm:spPr/>
    </dgm:pt>
    <dgm:pt modelId="{5BF15C63-0E6A-4AD2-81B0-F0DB2A650826}" type="pres">
      <dgm:prSet presAssocID="{BB92411E-605C-4C3C-BF55-B33955EB3DAA}" presName="Name35" presStyleLbl="parChTrans1D2" presStyleIdx="3" presStyleCnt="4"/>
      <dgm:spPr/>
      <dgm:t>
        <a:bodyPr/>
        <a:lstStyle/>
        <a:p>
          <a:endParaRPr lang="ru-RU"/>
        </a:p>
      </dgm:t>
    </dgm:pt>
    <dgm:pt modelId="{93544AB7-72F4-425B-8520-5D94C4820CDE}" type="pres">
      <dgm:prSet presAssocID="{E05AC9A4-5B3C-4CA4-A0D8-F603434EF2EE}" presName="hierRoot2" presStyleCnt="0">
        <dgm:presLayoutVars>
          <dgm:hierBranch/>
        </dgm:presLayoutVars>
      </dgm:prSet>
      <dgm:spPr/>
    </dgm:pt>
    <dgm:pt modelId="{FD0DC1BE-193B-4290-A774-5D10A9374817}" type="pres">
      <dgm:prSet presAssocID="{E05AC9A4-5B3C-4CA4-A0D8-F603434EF2EE}" presName="rootComposite" presStyleCnt="0"/>
      <dgm:spPr/>
    </dgm:pt>
    <dgm:pt modelId="{2F0FDCD1-1919-4BD7-95B9-619366BBD35E}" type="pres">
      <dgm:prSet presAssocID="{E05AC9A4-5B3C-4CA4-A0D8-F603434EF2EE}" presName="rootText" presStyleLbl="node2" presStyleIdx="3" presStyleCnt="4" custScaleY="252968" custLinFactNeighborX="-10907" custLinFactNeighborY="-17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AFA6E4C-4AAD-48FE-BC24-1CC6C254E2E8}" type="pres">
      <dgm:prSet presAssocID="{E05AC9A4-5B3C-4CA4-A0D8-F603434EF2EE}" presName="rootConnector" presStyleLbl="node2" presStyleIdx="3" presStyleCnt="4"/>
      <dgm:spPr/>
      <dgm:t>
        <a:bodyPr/>
        <a:lstStyle/>
        <a:p>
          <a:endParaRPr lang="ru-RU"/>
        </a:p>
      </dgm:t>
    </dgm:pt>
    <dgm:pt modelId="{2075601E-FCDD-4EFC-893D-48371D25394F}" type="pres">
      <dgm:prSet presAssocID="{E05AC9A4-5B3C-4CA4-A0D8-F603434EF2EE}" presName="hierChild4" presStyleCnt="0"/>
      <dgm:spPr/>
    </dgm:pt>
    <dgm:pt modelId="{0345DC91-5E4F-4816-B7A4-50E0FDE15617}" type="pres">
      <dgm:prSet presAssocID="{E05AC9A4-5B3C-4CA4-A0D8-F603434EF2EE}" presName="hierChild5" presStyleCnt="0"/>
      <dgm:spPr/>
    </dgm:pt>
    <dgm:pt modelId="{F0E3493B-5A21-4865-A26F-942DB4BA1876}" type="pres">
      <dgm:prSet presAssocID="{BEB85504-582E-47FE-A97F-B4274F551D9D}" presName="hierChild3" presStyleCnt="0"/>
      <dgm:spPr/>
    </dgm:pt>
  </dgm:ptLst>
  <dgm:cxnLst>
    <dgm:cxn modelId="{A0EE1FB5-71A5-4A7B-B0CA-5E8F4571BC7F}" type="presOf" srcId="{9D5A3E3F-EEF0-48FF-92C2-A1D6AE815BFF}" destId="{24AE35DB-528E-45FB-A5FC-9D1D6A2D8F9B}" srcOrd="1" destOrd="0" presId="urn:microsoft.com/office/officeart/2005/8/layout/orgChart1"/>
    <dgm:cxn modelId="{9D1F18D6-78C6-48CC-A309-2D583C3B31AD}" type="presOf" srcId="{5C2E640A-8669-42DF-8943-4EF3AFE9500E}" destId="{D5516FBA-8F82-4203-88AC-DD6021648C6B}" srcOrd="1" destOrd="0" presId="urn:microsoft.com/office/officeart/2005/8/layout/orgChart1"/>
    <dgm:cxn modelId="{6A734FA5-BF22-47FD-88E8-33CCFAC7EB1E}" srcId="{BEB85504-582E-47FE-A97F-B4274F551D9D}" destId="{E05AC9A4-5B3C-4CA4-A0D8-F603434EF2EE}" srcOrd="3" destOrd="0" parTransId="{BB92411E-605C-4C3C-BF55-B33955EB3DAA}" sibTransId="{3D67353B-C367-43B1-9818-A8716833C5BA}"/>
    <dgm:cxn modelId="{94B6E86A-DAD0-40E2-A609-7FF479A07634}" srcId="{BEB85504-582E-47FE-A97F-B4274F551D9D}" destId="{20E2AC1A-0C0D-4769-9E2C-D12599FB7C91}" srcOrd="1" destOrd="0" parTransId="{319C62A7-2C10-4019-AF37-4CBC0821A5BE}" sibTransId="{9358D435-15B1-41E4-AD8D-EFCD478841E9}"/>
    <dgm:cxn modelId="{4B1471A3-08A0-4710-8F96-95BD4AD3A3E6}" type="presOf" srcId="{20E2AC1A-0C0D-4769-9E2C-D12599FB7C91}" destId="{EB652ECB-EB9B-4807-8950-9A8708785EAE}" srcOrd="0" destOrd="0" presId="urn:microsoft.com/office/officeart/2005/8/layout/orgChart1"/>
    <dgm:cxn modelId="{EA155195-8565-42E8-A332-6A274AE2C259}" srcId="{916737A4-85D0-4D05-B45A-9A04E5315A30}" destId="{BEB85504-582E-47FE-A97F-B4274F551D9D}" srcOrd="0" destOrd="0" parTransId="{AD90CE89-8C37-4A04-A85D-6D6C922F44A8}" sibTransId="{119535F5-FC6C-4CA5-AAE8-8DC813C237D8}"/>
    <dgm:cxn modelId="{9547F3F4-5D6F-47AD-A434-DD6E770BB13E}" type="presOf" srcId="{BB92411E-605C-4C3C-BF55-B33955EB3DAA}" destId="{5BF15C63-0E6A-4AD2-81B0-F0DB2A650826}" srcOrd="0" destOrd="0" presId="urn:microsoft.com/office/officeart/2005/8/layout/orgChart1"/>
    <dgm:cxn modelId="{A9769ECE-A9FE-45BD-AD02-5E152C5F2AEC}" type="presOf" srcId="{BEB85504-582E-47FE-A97F-B4274F551D9D}" destId="{AAB37A3D-D488-4B98-BCB4-7D26D344B1AE}" srcOrd="1" destOrd="0" presId="urn:microsoft.com/office/officeart/2005/8/layout/orgChart1"/>
    <dgm:cxn modelId="{0983C191-D573-4E28-AC20-95DF6B851B32}" type="presOf" srcId="{319C62A7-2C10-4019-AF37-4CBC0821A5BE}" destId="{491D0F5F-4453-419E-920F-9C34AE1D79B9}" srcOrd="0" destOrd="0" presId="urn:microsoft.com/office/officeart/2005/8/layout/orgChart1"/>
    <dgm:cxn modelId="{67FD7C39-D8C4-467F-B2C0-8493A87BB073}" type="presOf" srcId="{729C9998-2C8C-4818-A302-5F1B3AEAC3A7}" destId="{3A0A67EE-4D5A-4651-94E8-25829AE8744B}" srcOrd="0" destOrd="0" presId="urn:microsoft.com/office/officeart/2005/8/layout/orgChart1"/>
    <dgm:cxn modelId="{8AE14E2C-449D-4133-B042-D8852AB928BD}" type="presOf" srcId="{58B260A7-E845-452A-B9EA-7C9DEF4F71DB}" destId="{75C2E434-FAD3-459E-B683-153D91907F4F}" srcOrd="0" destOrd="0" presId="urn:microsoft.com/office/officeart/2005/8/layout/orgChart1"/>
    <dgm:cxn modelId="{B632BCE0-F19C-425F-9CFD-FF942F25ABE3}" srcId="{BEB85504-582E-47FE-A97F-B4274F551D9D}" destId="{9D5A3E3F-EEF0-48FF-92C2-A1D6AE815BFF}" srcOrd="2" destOrd="0" parTransId="{729C9998-2C8C-4818-A302-5F1B3AEAC3A7}" sibTransId="{F214AB51-228A-4D7E-9432-56E391E868F4}"/>
    <dgm:cxn modelId="{F77E7DC6-E7FE-4F71-9117-0FA4D85ECDE3}" type="presOf" srcId="{9D5A3E3F-EEF0-48FF-92C2-A1D6AE815BFF}" destId="{818BA5FF-5488-486D-882E-386B2268D909}" srcOrd="0" destOrd="0" presId="urn:microsoft.com/office/officeart/2005/8/layout/orgChart1"/>
    <dgm:cxn modelId="{904B6A2B-CBD4-4ACE-B332-4C06F00054BA}" srcId="{BEB85504-582E-47FE-A97F-B4274F551D9D}" destId="{5C2E640A-8669-42DF-8943-4EF3AFE9500E}" srcOrd="0" destOrd="0" parTransId="{58B260A7-E845-452A-B9EA-7C9DEF4F71DB}" sibTransId="{793423FD-E516-4E3B-9258-53C1016D8B97}"/>
    <dgm:cxn modelId="{0B72B35A-1D09-4AE7-884D-EEEA2DFA377D}" type="presOf" srcId="{E05AC9A4-5B3C-4CA4-A0D8-F603434EF2EE}" destId="{2F0FDCD1-1919-4BD7-95B9-619366BBD35E}" srcOrd="0" destOrd="0" presId="urn:microsoft.com/office/officeart/2005/8/layout/orgChart1"/>
    <dgm:cxn modelId="{1900D139-5BF5-4079-A439-E179CF91B0AA}" type="presOf" srcId="{20E2AC1A-0C0D-4769-9E2C-D12599FB7C91}" destId="{2C1EE675-6081-4312-8661-F788EC0ECC24}" srcOrd="1" destOrd="0" presId="urn:microsoft.com/office/officeart/2005/8/layout/orgChart1"/>
    <dgm:cxn modelId="{4BE914A1-1A90-4F37-B711-6D73FF8DADF2}" type="presOf" srcId="{BEB85504-582E-47FE-A97F-B4274F551D9D}" destId="{FD7013B6-AA66-4856-BF03-75E8A7E1C575}" srcOrd="0" destOrd="0" presId="urn:microsoft.com/office/officeart/2005/8/layout/orgChart1"/>
    <dgm:cxn modelId="{514410FA-5A58-42AD-9318-78CBBDA3DDEE}" type="presOf" srcId="{5C2E640A-8669-42DF-8943-4EF3AFE9500E}" destId="{0C1055AD-A28E-4CB6-8B23-9C3C919DDF9F}" srcOrd="0" destOrd="0" presId="urn:microsoft.com/office/officeart/2005/8/layout/orgChart1"/>
    <dgm:cxn modelId="{BF2B0796-5B1B-40F1-82B4-3BAD2B1AA127}" type="presOf" srcId="{916737A4-85D0-4D05-B45A-9A04E5315A30}" destId="{563D577D-6D59-4F7A-BB37-8A69D5FAC797}" srcOrd="0" destOrd="0" presId="urn:microsoft.com/office/officeart/2005/8/layout/orgChart1"/>
    <dgm:cxn modelId="{1E7D2F62-AEB8-4906-BE6E-A165D86BC65F}" type="presOf" srcId="{E05AC9A4-5B3C-4CA4-A0D8-F603434EF2EE}" destId="{CAFA6E4C-4AAD-48FE-BC24-1CC6C254E2E8}" srcOrd="1" destOrd="0" presId="urn:microsoft.com/office/officeart/2005/8/layout/orgChart1"/>
    <dgm:cxn modelId="{2004B72B-F30F-4774-85A6-50BF2147C9C9}" type="presParOf" srcId="{563D577D-6D59-4F7A-BB37-8A69D5FAC797}" destId="{172E582D-367C-4C2F-8443-E23BA07C2573}" srcOrd="0" destOrd="0" presId="urn:microsoft.com/office/officeart/2005/8/layout/orgChart1"/>
    <dgm:cxn modelId="{A246AFB1-DE69-4505-A3B3-92E32A7A1107}" type="presParOf" srcId="{172E582D-367C-4C2F-8443-E23BA07C2573}" destId="{1003FC78-155A-40DA-A288-0CD410F2F12B}" srcOrd="0" destOrd="0" presId="urn:microsoft.com/office/officeart/2005/8/layout/orgChart1"/>
    <dgm:cxn modelId="{D4505F4B-D327-4B51-9D8E-AF10E135926C}" type="presParOf" srcId="{1003FC78-155A-40DA-A288-0CD410F2F12B}" destId="{FD7013B6-AA66-4856-BF03-75E8A7E1C575}" srcOrd="0" destOrd="0" presId="urn:microsoft.com/office/officeart/2005/8/layout/orgChart1"/>
    <dgm:cxn modelId="{3E2F54D1-8E40-4B3A-B19F-EE12E35BD76E}" type="presParOf" srcId="{1003FC78-155A-40DA-A288-0CD410F2F12B}" destId="{AAB37A3D-D488-4B98-BCB4-7D26D344B1AE}" srcOrd="1" destOrd="0" presId="urn:microsoft.com/office/officeart/2005/8/layout/orgChart1"/>
    <dgm:cxn modelId="{F6146057-86F1-4F16-A529-30FA6580906C}" type="presParOf" srcId="{172E582D-367C-4C2F-8443-E23BA07C2573}" destId="{94FD566A-0077-4DB3-A971-5C2E67E6D514}" srcOrd="1" destOrd="0" presId="urn:microsoft.com/office/officeart/2005/8/layout/orgChart1"/>
    <dgm:cxn modelId="{E9694E33-1CDA-4CA8-B5C3-F2F77BA0DCD3}" type="presParOf" srcId="{94FD566A-0077-4DB3-A971-5C2E67E6D514}" destId="{75C2E434-FAD3-459E-B683-153D91907F4F}" srcOrd="0" destOrd="0" presId="urn:microsoft.com/office/officeart/2005/8/layout/orgChart1"/>
    <dgm:cxn modelId="{C6A45771-1B46-4B65-87D0-7B61DDECE793}" type="presParOf" srcId="{94FD566A-0077-4DB3-A971-5C2E67E6D514}" destId="{DA1C788D-DAF3-4AF5-8563-114B387E656C}" srcOrd="1" destOrd="0" presId="urn:microsoft.com/office/officeart/2005/8/layout/orgChart1"/>
    <dgm:cxn modelId="{7D894323-CA28-4758-8F61-B22FF2D9F8D2}" type="presParOf" srcId="{DA1C788D-DAF3-4AF5-8563-114B387E656C}" destId="{23BC4724-1F49-4501-8F60-E508A14FC843}" srcOrd="0" destOrd="0" presId="urn:microsoft.com/office/officeart/2005/8/layout/orgChart1"/>
    <dgm:cxn modelId="{922AA74F-2AD1-4971-B406-BCE6A38AF1D2}" type="presParOf" srcId="{23BC4724-1F49-4501-8F60-E508A14FC843}" destId="{0C1055AD-A28E-4CB6-8B23-9C3C919DDF9F}" srcOrd="0" destOrd="0" presId="urn:microsoft.com/office/officeart/2005/8/layout/orgChart1"/>
    <dgm:cxn modelId="{6FDE3C63-957E-4E78-9DC2-48FC80DE19C3}" type="presParOf" srcId="{23BC4724-1F49-4501-8F60-E508A14FC843}" destId="{D5516FBA-8F82-4203-88AC-DD6021648C6B}" srcOrd="1" destOrd="0" presId="urn:microsoft.com/office/officeart/2005/8/layout/orgChart1"/>
    <dgm:cxn modelId="{8D02E4EB-ADE2-4944-82BD-42598934EB9D}" type="presParOf" srcId="{DA1C788D-DAF3-4AF5-8563-114B387E656C}" destId="{7E1D2929-B91B-4003-8392-204D06973FE4}" srcOrd="1" destOrd="0" presId="urn:microsoft.com/office/officeart/2005/8/layout/orgChart1"/>
    <dgm:cxn modelId="{C5CFA637-2481-4730-B5A0-26A6B02B2E60}" type="presParOf" srcId="{DA1C788D-DAF3-4AF5-8563-114B387E656C}" destId="{2DDC2805-F785-4A84-B960-47D38582E35D}" srcOrd="2" destOrd="0" presId="urn:microsoft.com/office/officeart/2005/8/layout/orgChart1"/>
    <dgm:cxn modelId="{3674876B-0359-40EA-962B-4246F1C1E359}" type="presParOf" srcId="{94FD566A-0077-4DB3-A971-5C2E67E6D514}" destId="{491D0F5F-4453-419E-920F-9C34AE1D79B9}" srcOrd="2" destOrd="0" presId="urn:microsoft.com/office/officeart/2005/8/layout/orgChart1"/>
    <dgm:cxn modelId="{8EB7A899-FD25-4AC1-BD08-0AEF8512598C}" type="presParOf" srcId="{94FD566A-0077-4DB3-A971-5C2E67E6D514}" destId="{117D6F77-5C64-4265-9ED9-22B763260B94}" srcOrd="3" destOrd="0" presId="urn:microsoft.com/office/officeart/2005/8/layout/orgChart1"/>
    <dgm:cxn modelId="{26E74D70-C640-45E8-8294-477DD28CD134}" type="presParOf" srcId="{117D6F77-5C64-4265-9ED9-22B763260B94}" destId="{26C1D6BD-1663-444D-BF00-A433504BFACB}" srcOrd="0" destOrd="0" presId="urn:microsoft.com/office/officeart/2005/8/layout/orgChart1"/>
    <dgm:cxn modelId="{68CD200A-3DE2-4354-A22E-220E47885D2F}" type="presParOf" srcId="{26C1D6BD-1663-444D-BF00-A433504BFACB}" destId="{EB652ECB-EB9B-4807-8950-9A8708785EAE}" srcOrd="0" destOrd="0" presId="urn:microsoft.com/office/officeart/2005/8/layout/orgChart1"/>
    <dgm:cxn modelId="{2CCB3C7B-800B-4117-BD09-6546D240A70D}" type="presParOf" srcId="{26C1D6BD-1663-444D-BF00-A433504BFACB}" destId="{2C1EE675-6081-4312-8661-F788EC0ECC24}" srcOrd="1" destOrd="0" presId="urn:microsoft.com/office/officeart/2005/8/layout/orgChart1"/>
    <dgm:cxn modelId="{C5B0F68C-1949-49CF-8D33-3A2FBF52072F}" type="presParOf" srcId="{117D6F77-5C64-4265-9ED9-22B763260B94}" destId="{E5C06F3C-150D-4D2F-976E-9B1E296A47CE}" srcOrd="1" destOrd="0" presId="urn:microsoft.com/office/officeart/2005/8/layout/orgChart1"/>
    <dgm:cxn modelId="{3F799C60-EA4F-43B5-8BD7-23D06C6010EE}" type="presParOf" srcId="{117D6F77-5C64-4265-9ED9-22B763260B94}" destId="{66A7F0C0-AA1D-4F49-8639-B776205EE706}" srcOrd="2" destOrd="0" presId="urn:microsoft.com/office/officeart/2005/8/layout/orgChart1"/>
    <dgm:cxn modelId="{BA783708-1C23-42CF-8042-79AFAB97428D}" type="presParOf" srcId="{94FD566A-0077-4DB3-A971-5C2E67E6D514}" destId="{3A0A67EE-4D5A-4651-94E8-25829AE8744B}" srcOrd="4" destOrd="0" presId="urn:microsoft.com/office/officeart/2005/8/layout/orgChart1"/>
    <dgm:cxn modelId="{6C45FFF0-E2A4-498C-A7EF-A6D6BCD15C9C}" type="presParOf" srcId="{94FD566A-0077-4DB3-A971-5C2E67E6D514}" destId="{BBAA7A01-873A-49AD-942D-578C80DC7B26}" srcOrd="5" destOrd="0" presId="urn:microsoft.com/office/officeart/2005/8/layout/orgChart1"/>
    <dgm:cxn modelId="{8BCCE144-E880-487B-9D90-C3E1385EBD20}" type="presParOf" srcId="{BBAA7A01-873A-49AD-942D-578C80DC7B26}" destId="{0A5AD2B3-A18A-46C0-98CB-493A1764E94B}" srcOrd="0" destOrd="0" presId="urn:microsoft.com/office/officeart/2005/8/layout/orgChart1"/>
    <dgm:cxn modelId="{41975BF3-1489-4BE5-BF9D-CF08E56A64AB}" type="presParOf" srcId="{0A5AD2B3-A18A-46C0-98CB-493A1764E94B}" destId="{818BA5FF-5488-486D-882E-386B2268D909}" srcOrd="0" destOrd="0" presId="urn:microsoft.com/office/officeart/2005/8/layout/orgChart1"/>
    <dgm:cxn modelId="{C86FB805-ABFF-49EA-8208-06073954074A}" type="presParOf" srcId="{0A5AD2B3-A18A-46C0-98CB-493A1764E94B}" destId="{24AE35DB-528E-45FB-A5FC-9D1D6A2D8F9B}" srcOrd="1" destOrd="0" presId="urn:microsoft.com/office/officeart/2005/8/layout/orgChart1"/>
    <dgm:cxn modelId="{D4E12811-69D0-4F46-9F33-A8D1705DD6BD}" type="presParOf" srcId="{BBAA7A01-873A-49AD-942D-578C80DC7B26}" destId="{05E1883A-63CF-4312-88FD-C9DB50EF7019}" srcOrd="1" destOrd="0" presId="urn:microsoft.com/office/officeart/2005/8/layout/orgChart1"/>
    <dgm:cxn modelId="{74CA16AF-8E19-45AC-A299-F7F1843096F7}" type="presParOf" srcId="{BBAA7A01-873A-49AD-942D-578C80DC7B26}" destId="{30CF7943-0F90-4C64-B604-F2E05467DD49}" srcOrd="2" destOrd="0" presId="urn:microsoft.com/office/officeart/2005/8/layout/orgChart1"/>
    <dgm:cxn modelId="{9488D058-91A3-4AEC-A0A9-E6D909F6D754}" type="presParOf" srcId="{94FD566A-0077-4DB3-A971-5C2E67E6D514}" destId="{5BF15C63-0E6A-4AD2-81B0-F0DB2A650826}" srcOrd="6" destOrd="0" presId="urn:microsoft.com/office/officeart/2005/8/layout/orgChart1"/>
    <dgm:cxn modelId="{756653FE-C856-41CC-9AD0-2D71CD716BF3}" type="presParOf" srcId="{94FD566A-0077-4DB3-A971-5C2E67E6D514}" destId="{93544AB7-72F4-425B-8520-5D94C4820CDE}" srcOrd="7" destOrd="0" presId="urn:microsoft.com/office/officeart/2005/8/layout/orgChart1"/>
    <dgm:cxn modelId="{56D17A26-8454-4636-9DF8-42EADBBFC16A}" type="presParOf" srcId="{93544AB7-72F4-425B-8520-5D94C4820CDE}" destId="{FD0DC1BE-193B-4290-A774-5D10A9374817}" srcOrd="0" destOrd="0" presId="urn:microsoft.com/office/officeart/2005/8/layout/orgChart1"/>
    <dgm:cxn modelId="{CC02022F-81C9-4082-855E-EB17F30032BE}" type="presParOf" srcId="{FD0DC1BE-193B-4290-A774-5D10A9374817}" destId="{2F0FDCD1-1919-4BD7-95B9-619366BBD35E}" srcOrd="0" destOrd="0" presId="urn:microsoft.com/office/officeart/2005/8/layout/orgChart1"/>
    <dgm:cxn modelId="{734069F5-A1A9-4F11-8050-8BB72F089F7A}" type="presParOf" srcId="{FD0DC1BE-193B-4290-A774-5D10A9374817}" destId="{CAFA6E4C-4AAD-48FE-BC24-1CC6C254E2E8}" srcOrd="1" destOrd="0" presId="urn:microsoft.com/office/officeart/2005/8/layout/orgChart1"/>
    <dgm:cxn modelId="{ED4431B6-7659-44EC-A83A-280CB66C9378}" type="presParOf" srcId="{93544AB7-72F4-425B-8520-5D94C4820CDE}" destId="{2075601E-FCDD-4EFC-893D-48371D25394F}" srcOrd="1" destOrd="0" presId="urn:microsoft.com/office/officeart/2005/8/layout/orgChart1"/>
    <dgm:cxn modelId="{B05A45F1-02F8-4E61-A330-8634ED325694}" type="presParOf" srcId="{93544AB7-72F4-425B-8520-5D94C4820CDE}" destId="{0345DC91-5E4F-4816-B7A4-50E0FDE15617}" srcOrd="2" destOrd="0" presId="urn:microsoft.com/office/officeart/2005/8/layout/orgChart1"/>
    <dgm:cxn modelId="{EF807791-D887-42FB-BE80-D5189B68C499}" type="presParOf" srcId="{172E582D-367C-4C2F-8443-E23BA07C2573}" destId="{F0E3493B-5A21-4865-A26F-942DB4BA187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BFA415-422D-4EFB-A85E-EF921F03258E}">
      <dsp:nvSpPr>
        <dsp:cNvPr id="0" name=""/>
        <dsp:cNvSpPr/>
      </dsp:nvSpPr>
      <dsp:spPr>
        <a:xfrm>
          <a:off x="4250544" y="2395067"/>
          <a:ext cx="2326099" cy="8074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3703"/>
              </a:lnTo>
              <a:lnTo>
                <a:pt x="2326099" y="403703"/>
              </a:lnTo>
              <a:lnTo>
                <a:pt x="2326099" y="80740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5905FC-D493-4087-B8BC-12C32EA9E1D3}">
      <dsp:nvSpPr>
        <dsp:cNvPr id="0" name=""/>
        <dsp:cNvSpPr/>
      </dsp:nvSpPr>
      <dsp:spPr>
        <a:xfrm>
          <a:off x="1924445" y="2395067"/>
          <a:ext cx="2326099" cy="807406"/>
        </a:xfrm>
        <a:custGeom>
          <a:avLst/>
          <a:gdLst/>
          <a:ahLst/>
          <a:cxnLst/>
          <a:rect l="0" t="0" r="0" b="0"/>
          <a:pathLst>
            <a:path>
              <a:moveTo>
                <a:pt x="2326099" y="0"/>
              </a:moveTo>
              <a:lnTo>
                <a:pt x="2326099" y="403703"/>
              </a:lnTo>
              <a:lnTo>
                <a:pt x="0" y="403703"/>
              </a:lnTo>
              <a:lnTo>
                <a:pt x="0" y="80740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C5BE92-A045-4824-8276-EE2BC6618C40}">
      <dsp:nvSpPr>
        <dsp:cNvPr id="0" name=""/>
        <dsp:cNvSpPr/>
      </dsp:nvSpPr>
      <dsp:spPr>
        <a:xfrm>
          <a:off x="2328148" y="472671"/>
          <a:ext cx="3844792" cy="19223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3200" b="1" i="0" u="none" strike="noStrike" kern="1200" cap="none" normalizeH="0" baseline="0" dirty="0" smtClean="0">
              <a:ln/>
              <a:effectLst/>
              <a:latin typeface="Tahoma" pitchFamily="34" charset="0"/>
            </a:rPr>
            <a:t>Солі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3200" b="1" i="0" u="none" strike="noStrike" kern="1200" cap="none" normalizeH="0" baseline="0" dirty="0" smtClean="0">
              <a:ln/>
              <a:effectLst/>
              <a:latin typeface="Tahoma" pitchFamily="34" charset="0"/>
            </a:rPr>
            <a:t>карбонатної кислоти</a:t>
          </a:r>
        </a:p>
      </dsp:txBody>
      <dsp:txXfrm>
        <a:off x="2328148" y="472671"/>
        <a:ext cx="3844792" cy="1922396"/>
      </dsp:txXfrm>
    </dsp:sp>
    <dsp:sp modelId="{147C16B3-568B-479B-9FE3-AD96B7853ADA}">
      <dsp:nvSpPr>
        <dsp:cNvPr id="0" name=""/>
        <dsp:cNvSpPr/>
      </dsp:nvSpPr>
      <dsp:spPr>
        <a:xfrm>
          <a:off x="2049" y="3202473"/>
          <a:ext cx="3844792" cy="192239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3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3200" b="1" i="0" u="none" strike="noStrike" kern="1200" cap="none" normalizeH="0" baseline="0" dirty="0" smtClean="0">
              <a:ln/>
              <a:effectLst/>
              <a:latin typeface="Tahoma" pitchFamily="34" charset="0"/>
            </a:rPr>
            <a:t>Середні</a:t>
          </a:r>
          <a:endParaRPr kumimoji="0" lang="uk-UA" sz="2400" b="1" i="0" u="none" strike="noStrike" kern="1200" cap="none" normalizeH="0" baseline="0" dirty="0" smtClean="0">
            <a:ln/>
            <a:effectLst/>
            <a:latin typeface="Tahom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0" i="0" u="none" strike="noStrike" kern="1200" cap="none" normalizeH="0" baseline="0" dirty="0" smtClean="0">
              <a:ln/>
              <a:effectLst/>
              <a:latin typeface="Tahoma" pitchFamily="34" charset="0"/>
            </a:rPr>
            <a:t>(карбонати)</a:t>
          </a:r>
          <a:endParaRPr kumimoji="0" lang="en-US" sz="2400" b="0" i="0" u="none" strike="noStrike" kern="1200" cap="none" normalizeH="0" baseline="0" dirty="0" smtClean="0">
            <a:ln/>
            <a:effectLst/>
            <a:latin typeface="Tahom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400" b="0" i="0" u="none" strike="noStrike" kern="1200" cap="none" normalizeH="0" baseline="0" dirty="0" smtClean="0">
              <a:ln/>
              <a:effectLst/>
              <a:latin typeface="Tahoma" pitchFamily="34" charset="0"/>
            </a:rPr>
            <a:t>Na </a:t>
          </a:r>
          <a:r>
            <a:rPr kumimoji="0" lang="en-US" sz="2400" b="0" i="0" u="none" strike="noStrike" kern="1200" cap="none" normalizeH="0" baseline="-25000" dirty="0" smtClean="0">
              <a:ln/>
              <a:effectLst/>
              <a:latin typeface="Tahoma" pitchFamily="34" charset="0"/>
            </a:rPr>
            <a:t>2</a:t>
          </a:r>
          <a:r>
            <a:rPr kumimoji="0" lang="en-US" sz="2400" b="0" i="0" u="none" strike="noStrike" kern="1200" cap="none" normalizeH="0" baseline="0" dirty="0" smtClean="0">
              <a:ln/>
              <a:effectLst/>
              <a:latin typeface="Tahoma" pitchFamily="34" charset="0"/>
            </a:rPr>
            <a:t>CO </a:t>
          </a:r>
          <a:r>
            <a:rPr kumimoji="0" lang="en-US" sz="2400" b="0" i="0" u="none" strike="noStrike" kern="1200" cap="none" normalizeH="0" baseline="-25000" dirty="0" smtClean="0">
              <a:ln/>
              <a:effectLst/>
              <a:latin typeface="Tahoma" pitchFamily="34" charset="0"/>
            </a:rPr>
            <a:t>3</a:t>
          </a:r>
          <a:r>
            <a:rPr kumimoji="0" lang="en-US" sz="2400" b="0" i="0" u="none" strike="noStrike" kern="1200" cap="none" normalizeH="0" baseline="0" dirty="0" smtClean="0">
              <a:ln/>
              <a:effectLst/>
              <a:latin typeface="Tahoma" pitchFamily="34" charset="0"/>
            </a:rPr>
            <a:t> ,CaCO</a:t>
          </a:r>
          <a:r>
            <a:rPr kumimoji="0" lang="en-US" sz="2400" b="0" i="0" u="none" strike="noStrike" kern="1200" cap="none" normalizeH="0" baseline="-25000" dirty="0" smtClean="0">
              <a:ln/>
              <a:effectLst/>
              <a:latin typeface="Tahoma" pitchFamily="34" charset="0"/>
            </a:rPr>
            <a:t>3</a:t>
          </a:r>
          <a:r>
            <a:rPr kumimoji="0" lang="en-US" sz="2400" b="0" i="0" u="none" strike="noStrike" kern="1200" cap="none" normalizeH="0" baseline="0" dirty="0" smtClean="0">
              <a:ln/>
              <a:effectLst/>
              <a:latin typeface="Tahoma" pitchFamily="34" charset="0"/>
            </a:rPr>
            <a:t> 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400" b="0" i="0" u="none" strike="noStrike" kern="1200" cap="none" normalizeH="0" baseline="0" dirty="0" smtClean="0">
              <a:ln/>
              <a:effectLst/>
              <a:latin typeface="Tahoma" pitchFamily="34" charset="0"/>
            </a:rPr>
            <a:t>MgCO</a:t>
          </a:r>
          <a:r>
            <a:rPr kumimoji="0" lang="en-US" sz="2400" b="0" i="0" u="none" strike="noStrike" kern="1200" cap="none" normalizeH="0" baseline="-25000" dirty="0" smtClean="0">
              <a:ln/>
              <a:effectLst/>
              <a:latin typeface="Tahoma" pitchFamily="34" charset="0"/>
            </a:rPr>
            <a:t>3</a:t>
          </a:r>
          <a:endParaRPr kumimoji="0" lang="uk-UA" sz="2400" b="0" i="0" u="none" strike="noStrike" kern="1200" cap="none" normalizeH="0" baseline="0" dirty="0" smtClean="0">
            <a:ln/>
            <a:effectLst/>
            <a:latin typeface="Tahom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2400" b="0" i="0" u="none" strike="noStrike" kern="1200" cap="none" normalizeH="0" baseline="0" dirty="0" smtClean="0">
            <a:ln/>
            <a:effectLst/>
            <a:latin typeface="Tahoma" pitchFamily="34" charset="0"/>
          </a:endParaRPr>
        </a:p>
      </dsp:txBody>
      <dsp:txXfrm>
        <a:off x="2049" y="3202473"/>
        <a:ext cx="3844792" cy="1922396"/>
      </dsp:txXfrm>
    </dsp:sp>
    <dsp:sp modelId="{357FB0B5-894D-4D5E-B0D1-7A350922E20F}">
      <dsp:nvSpPr>
        <dsp:cNvPr id="0" name=""/>
        <dsp:cNvSpPr/>
      </dsp:nvSpPr>
      <dsp:spPr>
        <a:xfrm>
          <a:off x="4654248" y="3202473"/>
          <a:ext cx="3844792" cy="192239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3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3200" b="1" i="0" u="none" strike="noStrike" kern="1200" cap="none" normalizeH="0" baseline="0" dirty="0" smtClean="0">
              <a:ln/>
              <a:effectLst/>
              <a:latin typeface="Tahoma" pitchFamily="34" charset="0"/>
            </a:rPr>
            <a:t>Кислі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0" i="0" u="none" strike="noStrike" kern="1200" cap="none" normalizeH="0" baseline="0" dirty="0" smtClean="0">
              <a:ln/>
              <a:effectLst/>
              <a:latin typeface="Tahoma" pitchFamily="34" charset="0"/>
            </a:rPr>
            <a:t>(</a:t>
          </a:r>
          <a:r>
            <a:rPr kumimoji="0" lang="uk-UA" sz="2400" b="0" i="0" u="none" strike="noStrike" kern="1200" cap="none" normalizeH="0" baseline="0" dirty="0" err="1" smtClean="0">
              <a:ln/>
              <a:effectLst/>
              <a:latin typeface="Tahoma" pitchFamily="34" charset="0"/>
            </a:rPr>
            <a:t>гідрогенкарбонати</a:t>
          </a:r>
          <a:r>
            <a:rPr kumimoji="0" lang="uk-UA" sz="2400" b="0" i="0" u="none" strike="noStrike" kern="1200" cap="none" normalizeH="0" baseline="0" dirty="0" smtClean="0">
              <a:ln/>
              <a:effectLst/>
              <a:latin typeface="Tahoma" pitchFamily="34" charset="0"/>
            </a:rPr>
            <a:t>)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400" b="0" i="0" u="none" strike="noStrike" kern="1200" cap="none" normalizeH="0" baseline="0" dirty="0" err="1" smtClean="0">
              <a:ln/>
              <a:effectLst/>
              <a:latin typeface="Tahoma" pitchFamily="34" charset="0"/>
            </a:rPr>
            <a:t>NaHCO</a:t>
          </a:r>
          <a:r>
            <a:rPr kumimoji="0" lang="en-US" sz="2400" b="0" i="0" u="none" strike="noStrike" kern="1200" cap="none" normalizeH="0" baseline="0" dirty="0" smtClean="0">
              <a:ln/>
              <a:effectLst/>
              <a:latin typeface="Tahoma" pitchFamily="34" charset="0"/>
            </a:rPr>
            <a:t> </a:t>
          </a:r>
          <a:r>
            <a:rPr kumimoji="0" lang="en-US" sz="2400" b="0" i="0" u="none" strike="noStrike" kern="1200" cap="none" normalizeH="0" baseline="-25000" dirty="0" smtClean="0">
              <a:ln/>
              <a:effectLst/>
              <a:latin typeface="Tahoma" pitchFamily="34" charset="0"/>
            </a:rPr>
            <a:t>3</a:t>
          </a:r>
          <a:r>
            <a:rPr kumimoji="0" lang="en-US" sz="2400" b="0" i="0" u="none" strike="noStrike" kern="1200" cap="none" normalizeH="0" baseline="0" dirty="0" smtClean="0">
              <a:ln/>
              <a:effectLst/>
              <a:latin typeface="Tahoma" pitchFamily="34" charset="0"/>
            </a:rPr>
            <a:t> ,Ca(HCO</a:t>
          </a:r>
          <a:r>
            <a:rPr kumimoji="0" lang="en-US" sz="2400" b="0" i="0" u="none" strike="noStrike" kern="1200" cap="none" normalizeH="0" baseline="-25000" dirty="0" smtClean="0">
              <a:ln/>
              <a:effectLst/>
              <a:latin typeface="Tahoma" pitchFamily="34" charset="0"/>
            </a:rPr>
            <a:t>3</a:t>
          </a:r>
          <a:r>
            <a:rPr kumimoji="0" lang="en-US" sz="2400" b="0" i="0" u="none" strike="noStrike" kern="1200" cap="none" normalizeH="0" baseline="0" dirty="0" smtClean="0">
              <a:ln/>
              <a:effectLst/>
              <a:latin typeface="Tahoma" pitchFamily="34" charset="0"/>
            </a:rPr>
            <a:t>) </a:t>
          </a:r>
          <a:r>
            <a:rPr kumimoji="0" lang="en-US" sz="2400" b="0" i="0" u="none" strike="noStrike" kern="1200" cap="none" normalizeH="0" baseline="-25000" dirty="0" smtClean="0">
              <a:ln/>
              <a:effectLst/>
              <a:latin typeface="Tahoma" pitchFamily="34" charset="0"/>
            </a:rPr>
            <a:t>2</a:t>
          </a:r>
          <a:r>
            <a:rPr kumimoji="0" lang="en-US" sz="2400" b="0" i="0" u="none" strike="noStrike" kern="1200" cap="none" normalizeH="0" baseline="0" dirty="0" smtClean="0">
              <a:ln/>
              <a:effectLst/>
              <a:latin typeface="Tahoma" pitchFamily="34" charset="0"/>
            </a:rPr>
            <a:t> 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400" b="0" i="0" u="none" strike="noStrike" kern="1200" cap="none" normalizeH="0" baseline="0" dirty="0" smtClean="0">
              <a:ln/>
              <a:effectLst/>
              <a:latin typeface="Tahoma" pitchFamily="34" charset="0"/>
            </a:rPr>
            <a:t>Mg(HCO</a:t>
          </a:r>
          <a:r>
            <a:rPr kumimoji="0" lang="en-US" sz="2400" b="0" i="0" u="none" strike="noStrike" kern="1200" cap="none" normalizeH="0" baseline="-25000" dirty="0" smtClean="0">
              <a:ln/>
              <a:effectLst/>
              <a:latin typeface="Tahoma" pitchFamily="34" charset="0"/>
            </a:rPr>
            <a:t>3</a:t>
          </a:r>
          <a:r>
            <a:rPr kumimoji="0" lang="en-US" sz="2400" b="0" i="0" u="none" strike="noStrike" kern="1200" cap="none" normalizeH="0" baseline="0" dirty="0" smtClean="0">
              <a:ln/>
              <a:effectLst/>
              <a:latin typeface="Tahoma" pitchFamily="34" charset="0"/>
            </a:rPr>
            <a:t>)</a:t>
          </a:r>
          <a:r>
            <a:rPr kumimoji="0" lang="en-US" sz="2400" b="0" i="0" u="none" strike="noStrike" kern="1200" cap="none" normalizeH="0" baseline="-25000" dirty="0" smtClean="0">
              <a:ln/>
              <a:effectLst/>
              <a:latin typeface="Tahoma" pitchFamily="34" charset="0"/>
            </a:rPr>
            <a:t>2</a:t>
          </a:r>
          <a:endParaRPr kumimoji="0" lang="uk-UA" sz="2400" b="0" i="0" u="none" strike="noStrike" kern="1200" cap="none" normalizeH="0" baseline="0" dirty="0" smtClean="0">
            <a:ln/>
            <a:effectLst/>
            <a:latin typeface="Tahom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2400" b="0" i="0" u="none" strike="noStrike" kern="1200" cap="none" normalizeH="0" baseline="0" dirty="0" smtClean="0">
            <a:ln/>
            <a:effectLst/>
            <a:latin typeface="Tahoma" pitchFamily="34" charset="0"/>
          </a:endParaRPr>
        </a:p>
      </dsp:txBody>
      <dsp:txXfrm>
        <a:off x="4654248" y="3202473"/>
        <a:ext cx="3844792" cy="192239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BF15C63-0E6A-4AD2-81B0-F0DB2A650826}">
      <dsp:nvSpPr>
        <dsp:cNvPr id="0" name=""/>
        <dsp:cNvSpPr/>
      </dsp:nvSpPr>
      <dsp:spPr>
        <a:xfrm>
          <a:off x="4628459" y="1595948"/>
          <a:ext cx="3336564" cy="12853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2894"/>
              </a:lnTo>
              <a:lnTo>
                <a:pt x="3336564" y="1082894"/>
              </a:lnTo>
              <a:lnTo>
                <a:pt x="3336564" y="12853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0A67EE-4D5A-4651-94E8-25829AE8744B}">
      <dsp:nvSpPr>
        <dsp:cNvPr id="0" name=""/>
        <dsp:cNvSpPr/>
      </dsp:nvSpPr>
      <dsp:spPr>
        <a:xfrm>
          <a:off x="4628459" y="1595948"/>
          <a:ext cx="1213691" cy="13018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9381"/>
              </a:lnTo>
              <a:lnTo>
                <a:pt x="1213691" y="1099381"/>
              </a:lnTo>
              <a:lnTo>
                <a:pt x="1213691" y="13018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1D0F5F-4453-419E-920F-9C34AE1D79B9}">
      <dsp:nvSpPr>
        <dsp:cNvPr id="0" name=""/>
        <dsp:cNvSpPr/>
      </dsp:nvSpPr>
      <dsp:spPr>
        <a:xfrm>
          <a:off x="3405406" y="1595948"/>
          <a:ext cx="1223053" cy="1301848"/>
        </a:xfrm>
        <a:custGeom>
          <a:avLst/>
          <a:gdLst/>
          <a:ahLst/>
          <a:cxnLst/>
          <a:rect l="0" t="0" r="0" b="0"/>
          <a:pathLst>
            <a:path>
              <a:moveTo>
                <a:pt x="1223053" y="0"/>
              </a:moveTo>
              <a:lnTo>
                <a:pt x="1223053" y="1099381"/>
              </a:lnTo>
              <a:lnTo>
                <a:pt x="0" y="1099381"/>
              </a:lnTo>
              <a:lnTo>
                <a:pt x="0" y="13018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C2E434-FAD3-459E-B683-153D91907F4F}">
      <dsp:nvSpPr>
        <dsp:cNvPr id="0" name=""/>
        <dsp:cNvSpPr/>
      </dsp:nvSpPr>
      <dsp:spPr>
        <a:xfrm>
          <a:off x="1178416" y="1595948"/>
          <a:ext cx="3450042" cy="1285361"/>
        </a:xfrm>
        <a:custGeom>
          <a:avLst/>
          <a:gdLst/>
          <a:ahLst/>
          <a:cxnLst/>
          <a:rect l="0" t="0" r="0" b="0"/>
          <a:pathLst>
            <a:path>
              <a:moveTo>
                <a:pt x="3450042" y="0"/>
              </a:moveTo>
              <a:lnTo>
                <a:pt x="3450042" y="1082894"/>
              </a:lnTo>
              <a:lnTo>
                <a:pt x="0" y="1082894"/>
              </a:lnTo>
              <a:lnTo>
                <a:pt x="0" y="12853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7013B6-AA66-4856-BF03-75E8A7E1C575}">
      <dsp:nvSpPr>
        <dsp:cNvPr id="0" name=""/>
        <dsp:cNvSpPr/>
      </dsp:nvSpPr>
      <dsp:spPr>
        <a:xfrm>
          <a:off x="3664332" y="0"/>
          <a:ext cx="1928254" cy="159594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200" b="1" i="0" u="none" strike="noStrike" kern="1200" cap="none" normalizeH="0" baseline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rPr>
            <a:t>N</a:t>
          </a:r>
          <a:r>
            <a:rPr kumimoji="0" lang="uk-UA" sz="3200" b="1" i="0" u="none" strike="noStrike" kern="1200" cap="none" normalizeH="0" baseline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rPr>
            <a:t>аНСО</a:t>
          </a:r>
          <a:r>
            <a:rPr kumimoji="0" lang="uk-UA" sz="3200" b="1" i="0" u="none" strike="noStrike" kern="1200" cap="none" normalizeH="0" baseline="-2500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rPr>
            <a:t>3</a:t>
          </a:r>
          <a:r>
            <a:rPr kumimoji="0" lang="uk-UA" sz="3200" b="1" i="0" u="none" strike="noStrike" kern="1200" cap="none" normalizeH="0" baseline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rPr>
            <a:t>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800" b="1" i="0" u="none" strike="noStrike" kern="1200" cap="none" normalizeH="0" baseline="-25000" smtClean="0">
            <a:ln/>
            <a:effectLst>
              <a:outerShdw blurRad="38100" dist="38100" dir="2700000" algn="tl">
                <a:srgbClr val="FFFFFF"/>
              </a:outerShdw>
            </a:effectLst>
            <a:latin typeface="Tahom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800" b="1" i="0" u="none" strike="noStrike" kern="1200" cap="none" normalizeH="0" baseline="-25000" smtClean="0">
            <a:ln/>
            <a:effectLst>
              <a:outerShdw blurRad="38100" dist="38100" dir="2700000" algn="tl">
                <a:srgbClr val="FFFFFF"/>
              </a:outerShdw>
            </a:effectLst>
            <a:latin typeface="Tahom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800" b="1" i="0" u="none" strike="noStrike" kern="1200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Tahoma" pitchFamily="34" charset="0"/>
          </a:endParaRPr>
        </a:p>
      </dsp:txBody>
      <dsp:txXfrm>
        <a:off x="3664332" y="0"/>
        <a:ext cx="1928254" cy="1595948"/>
      </dsp:txXfrm>
    </dsp:sp>
    <dsp:sp modelId="{0C1055AD-A28E-4CB6-8B23-9C3C919DDF9F}">
      <dsp:nvSpPr>
        <dsp:cNvPr id="0" name=""/>
        <dsp:cNvSpPr/>
      </dsp:nvSpPr>
      <dsp:spPr>
        <a:xfrm>
          <a:off x="214289" y="2881310"/>
          <a:ext cx="1928254" cy="246956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kern="1200" cap="none" normalizeH="0" baseline="0" dirty="0" smtClean="0">
              <a:ln/>
              <a:effectLst/>
              <a:latin typeface="Tahoma" pitchFamily="34" charset="0"/>
            </a:rPr>
            <a:t>Розпушувач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kern="1200" cap="none" normalizeH="0" baseline="0" dirty="0" smtClean="0">
              <a:ln/>
              <a:effectLst/>
              <a:latin typeface="Tahoma" pitchFamily="34" charset="0"/>
            </a:rPr>
            <a:t> тіста</a:t>
          </a:r>
        </a:p>
      </dsp:txBody>
      <dsp:txXfrm>
        <a:off x="214289" y="2881310"/>
        <a:ext cx="1928254" cy="2469563"/>
      </dsp:txXfrm>
    </dsp:sp>
    <dsp:sp modelId="{EB652ECB-EB9B-4807-8950-9A8708785EAE}">
      <dsp:nvSpPr>
        <dsp:cNvPr id="0" name=""/>
        <dsp:cNvSpPr/>
      </dsp:nvSpPr>
      <dsp:spPr>
        <a:xfrm>
          <a:off x="2337721" y="2897796"/>
          <a:ext cx="2135368" cy="246956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kern="1200" cap="none" normalizeH="0" baseline="0" dirty="0" smtClean="0">
              <a:ln/>
              <a:effectLst/>
              <a:latin typeface="Tahoma" pitchFamily="34" charset="0"/>
            </a:rPr>
            <a:t>Виробництво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kern="1200" cap="none" normalizeH="0" baseline="0" dirty="0" smtClean="0">
              <a:ln/>
              <a:effectLst/>
              <a:latin typeface="Tahoma" pitchFamily="34" charset="0"/>
            </a:rPr>
            <a:t> безалкогольних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kern="1200" cap="none" normalizeH="0" baseline="0" dirty="0" smtClean="0">
              <a:ln/>
              <a:effectLst/>
              <a:latin typeface="Tahoma" pitchFamily="34" charset="0"/>
            </a:rPr>
            <a:t>напоїв</a:t>
          </a:r>
        </a:p>
      </dsp:txBody>
      <dsp:txXfrm>
        <a:off x="2337721" y="2897796"/>
        <a:ext cx="2135368" cy="2469563"/>
      </dsp:txXfrm>
    </dsp:sp>
    <dsp:sp modelId="{818BA5FF-5488-486D-882E-386B2268D909}">
      <dsp:nvSpPr>
        <dsp:cNvPr id="0" name=""/>
        <dsp:cNvSpPr/>
      </dsp:nvSpPr>
      <dsp:spPr>
        <a:xfrm>
          <a:off x="4878023" y="2897796"/>
          <a:ext cx="1928254" cy="246956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kern="1200" cap="none" normalizeH="0" baseline="0" dirty="0" smtClean="0">
              <a:ln/>
              <a:effectLst/>
              <a:latin typeface="Tahoma" pitchFamily="34" charset="0"/>
            </a:rPr>
            <a:t>У засобах для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kern="1200" cap="none" normalizeH="0" baseline="0" dirty="0" smtClean="0">
              <a:ln/>
              <a:effectLst/>
              <a:latin typeface="Tahoma" pitchFamily="34" charset="0"/>
            </a:rPr>
            <a:t>гасіння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kern="1200" cap="none" normalizeH="0" baseline="0" dirty="0" smtClean="0">
              <a:ln/>
              <a:effectLst/>
              <a:latin typeface="Tahoma" pitchFamily="34" charset="0"/>
            </a:rPr>
            <a:t>пожеж</a:t>
          </a:r>
        </a:p>
      </dsp:txBody>
      <dsp:txXfrm>
        <a:off x="4878023" y="2897796"/>
        <a:ext cx="1928254" cy="2469563"/>
      </dsp:txXfrm>
    </dsp:sp>
    <dsp:sp modelId="{2F0FDCD1-1919-4BD7-95B9-619366BBD35E}">
      <dsp:nvSpPr>
        <dsp:cNvPr id="0" name=""/>
        <dsp:cNvSpPr/>
      </dsp:nvSpPr>
      <dsp:spPr>
        <a:xfrm>
          <a:off x="7000896" y="2881310"/>
          <a:ext cx="1928254" cy="243893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kern="1200" cap="none" normalizeH="0" baseline="0" dirty="0" smtClean="0">
              <a:ln/>
              <a:effectLst/>
              <a:latin typeface="Tahoma" pitchFamily="34" charset="0"/>
            </a:rPr>
            <a:t>Лікарський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1" i="0" u="none" strike="noStrike" kern="1200" cap="none" normalizeH="0" baseline="0" dirty="0" smtClean="0">
              <a:ln/>
              <a:effectLst/>
              <a:latin typeface="Tahoma" pitchFamily="34" charset="0"/>
            </a:rPr>
            <a:t> засіб</a:t>
          </a:r>
        </a:p>
      </dsp:txBody>
      <dsp:txXfrm>
        <a:off x="7000896" y="2881310"/>
        <a:ext cx="1928254" cy="24389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6.bin"/><Relationship Id="rId7" Type="http://schemas.microsoft.com/office/2006/relationships/legacyDiagramText" Target="legacyDiagramText10.bin"/><Relationship Id="rId2" Type="http://schemas.microsoft.com/office/2006/relationships/legacyDiagramText" Target="legacyDiagramText5.bin"/><Relationship Id="rId1" Type="http://schemas.microsoft.com/office/2006/relationships/legacyDiagramText" Target="legacyDiagramText4.bin"/><Relationship Id="rId6" Type="http://schemas.microsoft.com/office/2006/relationships/legacyDiagramText" Target="legacyDiagramText9.bin"/><Relationship Id="rId5" Type="http://schemas.microsoft.com/office/2006/relationships/legacyDiagramText" Target="legacyDiagramText8.bin"/><Relationship Id="rId4" Type="http://schemas.microsoft.com/office/2006/relationships/legacyDiagramText" Target="legacyDiagramText7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aseline="0"/>
            </a:lvl1pPr>
          </a:lstStyle>
          <a:p>
            <a:endParaRPr lang="uk-UA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aseline="0"/>
            </a:lvl1pPr>
          </a:lstStyle>
          <a:p>
            <a:fld id="{38153807-CC6B-480D-AFF1-20DA6EE89B8E}" type="datetimeFigureOut">
              <a:rPr lang="uk-UA"/>
              <a:pPr/>
              <a:t>18.03.2014</a:t>
            </a:fld>
            <a:endParaRPr lang="uk-UA"/>
          </a:p>
        </p:txBody>
      </p:sp>
      <p:sp>
        <p:nvSpPr>
          <p:cNvPr id="6554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5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aseline="0"/>
            </a:lvl1pPr>
          </a:lstStyle>
          <a:p>
            <a:endParaRPr lang="uk-UA"/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aseline="0"/>
            </a:lvl1pPr>
          </a:lstStyle>
          <a:p>
            <a:fld id="{ED7EDB09-46EA-470F-9C1F-83352426503F}" type="slidenum">
              <a:rPr lang="uk-UA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7011A3-F8C1-4A8A-A98F-7825EA605919}" type="datetime1">
              <a:rPr lang="uk-UA"/>
              <a:pPr/>
              <a:t>18.03.2014</a:t>
            </a:fld>
            <a:endParaRPr lang="uk-UA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Самборська С.П.</a:t>
            </a: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A470756-E422-4426-814E-C5BD00E13BC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A25A6D-50B6-4131-A762-6AFF925AF2B5}" type="datetime1">
              <a:rPr lang="uk-UA"/>
              <a:pPr/>
              <a:t>18.03.2014</a:t>
            </a:fld>
            <a:endParaRPr lang="uk-UA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95E5B-6A7F-4308-B5A8-C4A5DD26930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ирог 3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5" name="Овал 4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6" name="Кольцо 5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7" name="Прямоугольник 6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05000"/>
            <a:ext cx="8229600" cy="41148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D610ACA-DDDA-4DE2-BD2C-E3505F93F69E}" type="datetime1">
              <a:rPr lang="uk-UA"/>
              <a:pPr/>
              <a:t>18.03.2014</a:t>
            </a:fld>
            <a:endParaRPr lang="uk-UA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uk-UA"/>
              <a:t>Самборська С.П.</a:t>
            </a: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C30DD-271C-4D5E-819D-70F3FAE856E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5BACDE-4724-452F-9828-30BAAA2EF338}" type="datetime1">
              <a:rPr lang="uk-UA"/>
              <a:pPr/>
              <a:t>18.03.2014</a:t>
            </a:fld>
            <a:endParaRPr lang="uk-UA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13A66-F594-4D9F-A908-CC8744C71B9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E9C37E-AE57-4C3F-A75A-13C2E1307F4D}" type="datetime1">
              <a:rPr lang="uk-UA"/>
              <a:pPr/>
              <a:t>18.03.2014</a:t>
            </a:fld>
            <a:endParaRPr lang="uk-UA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Самборська С.П.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23007E-CF61-40C5-966B-73D42A0D719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5844DD-4CF3-4325-8C07-F7B9A29EDDB7}" type="datetime1">
              <a:rPr lang="uk-UA"/>
              <a:pPr/>
              <a:t>18.03.2014</a:t>
            </a:fld>
            <a:endParaRPr lang="uk-UA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Самборська С.П.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76680-C3EE-47F6-A1BE-8F03D922F92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0560F5-CF16-4D32-B2E8-E7848DECC112}" type="datetime1">
              <a:rPr lang="uk-UA"/>
              <a:pPr/>
              <a:t>18.03.2014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Самборська С.П.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6725D5B-1898-46B3-9CEC-DA02A61D213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0EC18B-07FE-42D2-B405-3B50F535B399}" type="datetime1">
              <a:rPr lang="uk-UA"/>
              <a:pPr/>
              <a:t>18.03.2014</a:t>
            </a:fld>
            <a:endParaRPr lang="uk-UA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Самборська С.П.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0492D-0906-4B01-8EFF-8057EB6B866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DEA7D0-EF4F-410E-B47E-EAFA92125069}" type="datetime1">
              <a:rPr lang="uk-UA"/>
              <a:pPr/>
              <a:t>18.03.2014</a:t>
            </a:fld>
            <a:endParaRPr lang="uk-UA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A800112-9E07-487D-BFA6-A32812CC8D8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B373BB-ED17-4542-BFCD-260FB0B2B15A}" type="datetime1">
              <a:rPr lang="uk-UA"/>
              <a:pPr/>
              <a:t>18.03.2014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Самборська С.П.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156CFF-46A5-4F6F-B104-0405EE70B6E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FFA047-5369-494A-8641-2EAAE1BF2137}" type="datetime1">
              <a:rPr lang="uk-UA"/>
              <a:pPr/>
              <a:t>18.03.2014</a:t>
            </a:fld>
            <a:endParaRPr lang="uk-UA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42E4C-014F-4BDD-8129-C4CA9EF20CE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7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aseline="0">
                <a:solidFill>
                  <a:srgbClr val="B5A788"/>
                </a:solidFill>
              </a:defRPr>
            </a:lvl1pPr>
          </a:lstStyle>
          <a:p>
            <a:fld id="{13D21725-3BEB-47C8-8042-45DE8C401512}" type="datetime1">
              <a:rPr lang="uk-UA"/>
              <a:pPr/>
              <a:t>18.03.2014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aseline="0">
                <a:solidFill>
                  <a:srgbClr val="B5A788"/>
                </a:solidFill>
              </a:defRPr>
            </a:lvl1pPr>
          </a:lstStyle>
          <a:p>
            <a:r>
              <a:rPr lang="uk-UA"/>
              <a:t>Самборська С.П.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baseline="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1E42765E-9159-42CA-9171-164F307D346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baseline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0" r:id="rId2"/>
    <p:sldLayoutId id="2147483856" r:id="rId3"/>
    <p:sldLayoutId id="2147483851" r:id="rId4"/>
    <p:sldLayoutId id="2147483857" r:id="rId5"/>
    <p:sldLayoutId id="2147483852" r:id="rId6"/>
    <p:sldLayoutId id="2147483858" r:id="rId7"/>
    <p:sldLayoutId id="2147483859" r:id="rId8"/>
    <p:sldLayoutId id="2147483853" r:id="rId9"/>
    <p:sldLayoutId id="2147483854" r:id="rId10"/>
    <p:sldLayoutId id="2147483860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web.ru/wiki/%D0%A4%D0%B0%D0%B9%D0%BB:Malachite2.jpg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28.wm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4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82B210-92FB-4D85-8C04-DAB053AE9385}" type="slidenum">
              <a:rPr lang="uk-UA"/>
              <a:pPr>
                <a:defRPr/>
              </a:pPr>
              <a:t>1</a:t>
            </a:fld>
            <a:endParaRPr lang="uk-UA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8" y="765175"/>
            <a:ext cx="7600950" cy="4392613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Карбонатна кислота. Солі карбонатної кислоти,їх поширення в природі та застосування.  Якісна реакція на карбонат – іон</a:t>
            </a:r>
            <a:r>
              <a:rPr 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.</a:t>
            </a:r>
            <a:r>
              <a:rPr lang="uk-UA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Принцип дії вогнегасника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8F56BA-72E9-47AE-9F93-DB5DDAA06AC7}" type="slidenum">
              <a:rPr lang="uk-UA"/>
              <a:pPr>
                <a:defRPr/>
              </a:pPr>
              <a:t>10</a:t>
            </a:fld>
            <a:endParaRPr lang="uk-UA"/>
          </a:p>
        </p:txBody>
      </p:sp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92100"/>
            <a:ext cx="8318500" cy="68897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000" b="1" dirty="0">
                <a:solidFill>
                  <a:srgbClr val="FF0000"/>
                </a:solidFill>
                <a:latin typeface="Bookman Old Style" pitchFamily="18" charset="0"/>
              </a:rPr>
              <a:t>Хімічні властивості   солей карбонатної  кислоти.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916113"/>
            <a:ext cx="8216900" cy="4422775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  <a:buFontTx/>
              <a:buNone/>
            </a:pPr>
            <a:r>
              <a:rPr lang="uk-UA" sz="4000" b="1" smtClean="0">
                <a:latin typeface="Bookman Old Style" pitchFamily="18" charset="0"/>
              </a:rPr>
              <a:t>1)</a:t>
            </a:r>
            <a:r>
              <a:rPr lang="uk-UA" sz="4000" b="1" i="1" smtClean="0">
                <a:latin typeface="Bookman Old Style" pitchFamily="18" charset="0"/>
              </a:rPr>
              <a:t>Термічний розклад:</a:t>
            </a:r>
          </a:p>
          <a:p>
            <a:pPr>
              <a:lnSpc>
                <a:spcPct val="140000"/>
              </a:lnSpc>
              <a:buFontTx/>
              <a:buNone/>
            </a:pPr>
            <a:endParaRPr lang="ru-RU" sz="3600" b="1" smtClean="0">
              <a:latin typeface="Bookman Old Style" pitchFamily="18" charset="0"/>
            </a:endParaRPr>
          </a:p>
          <a:p>
            <a:pPr>
              <a:lnSpc>
                <a:spcPct val="140000"/>
              </a:lnSpc>
              <a:buFont typeface="Wingdings 2" pitchFamily="18" charset="2"/>
              <a:buNone/>
            </a:pPr>
            <a:r>
              <a:rPr lang="uk-UA" sz="3600" b="1" smtClean="0">
                <a:latin typeface="Bookman Old Style" pitchFamily="18" charset="0"/>
              </a:rPr>
              <a:t>   М</a:t>
            </a:r>
            <a:r>
              <a:rPr lang="en-US" sz="3600" b="1" smtClean="0">
                <a:latin typeface="Bookman Old Style" pitchFamily="18" charset="0"/>
              </a:rPr>
              <a:t>gC</a:t>
            </a:r>
            <a:r>
              <a:rPr lang="uk-UA" sz="3600" b="1" smtClean="0">
                <a:latin typeface="Bookman Old Style" pitchFamily="18" charset="0"/>
              </a:rPr>
              <a:t>О</a:t>
            </a:r>
            <a:r>
              <a:rPr lang="ru-RU" sz="3600" b="1" baseline="-25000" smtClean="0">
                <a:latin typeface="Bookman Old Style" pitchFamily="18" charset="0"/>
              </a:rPr>
              <a:t>3</a:t>
            </a:r>
            <a:r>
              <a:rPr lang="ru-RU" sz="3600" b="1" smtClean="0">
                <a:latin typeface="Bookman Old Style" pitchFamily="18" charset="0"/>
              </a:rPr>
              <a:t> = </a:t>
            </a:r>
            <a:r>
              <a:rPr lang="uk-UA" sz="3600" b="1" smtClean="0">
                <a:latin typeface="Bookman Old Style" pitchFamily="18" charset="0"/>
              </a:rPr>
              <a:t>СО</a:t>
            </a:r>
            <a:r>
              <a:rPr lang="uk-UA" sz="3600" b="1" baseline="-25000" smtClean="0">
                <a:latin typeface="Bookman Old Style" pitchFamily="18" charset="0"/>
              </a:rPr>
              <a:t>2</a:t>
            </a:r>
            <a:r>
              <a:rPr lang="ru-RU" sz="3600" smtClean="0">
                <a:sym typeface="Symbol" pitchFamily="18" charset="2"/>
              </a:rPr>
              <a:t> </a:t>
            </a:r>
            <a:r>
              <a:rPr lang="ru-RU" sz="3600" b="1" smtClean="0">
                <a:latin typeface="Bookman Old Style" pitchFamily="18" charset="0"/>
              </a:rPr>
              <a:t>+</a:t>
            </a:r>
            <a:r>
              <a:rPr lang="en-US" sz="3600" b="1" smtClean="0">
                <a:latin typeface="Bookman Old Style" pitchFamily="18" charset="0"/>
              </a:rPr>
              <a:t>MgO</a:t>
            </a:r>
            <a:endParaRPr lang="uk-UA" sz="3600" b="1" smtClean="0">
              <a:latin typeface="Bookman Old Style" pitchFamily="18" charset="0"/>
            </a:endParaRPr>
          </a:p>
          <a:p>
            <a:pPr>
              <a:lnSpc>
                <a:spcPct val="140000"/>
              </a:lnSpc>
            </a:pPr>
            <a:r>
              <a:rPr lang="ru-RU" sz="3600" b="1" smtClean="0">
                <a:latin typeface="Bookman Old Style" pitchFamily="18" charset="0"/>
              </a:rPr>
              <a:t>2</a:t>
            </a:r>
            <a:r>
              <a:rPr lang="en-US" sz="3600" b="1" smtClean="0">
                <a:latin typeface="Bookman Old Style" pitchFamily="18" charset="0"/>
              </a:rPr>
              <a:t>N</a:t>
            </a:r>
            <a:r>
              <a:rPr lang="uk-UA" sz="3600" b="1" smtClean="0">
                <a:latin typeface="Bookman Old Style" pitchFamily="18" charset="0"/>
              </a:rPr>
              <a:t>аНСО</a:t>
            </a:r>
            <a:r>
              <a:rPr lang="uk-UA" sz="3600" b="1" baseline="-25000" smtClean="0">
                <a:latin typeface="Bookman Old Style" pitchFamily="18" charset="0"/>
              </a:rPr>
              <a:t>3 </a:t>
            </a:r>
            <a:r>
              <a:rPr lang="ru-RU" sz="3600" b="1" smtClean="0">
                <a:latin typeface="Bookman Old Style" pitchFamily="18" charset="0"/>
              </a:rPr>
              <a:t>= </a:t>
            </a:r>
            <a:r>
              <a:rPr lang="en-US" sz="3600" b="1" smtClean="0">
                <a:latin typeface="Bookman Old Style" pitchFamily="18" charset="0"/>
              </a:rPr>
              <a:t>N</a:t>
            </a:r>
            <a:r>
              <a:rPr lang="uk-UA" sz="3600" b="1" smtClean="0">
                <a:latin typeface="Bookman Old Style" pitchFamily="18" charset="0"/>
              </a:rPr>
              <a:t>а</a:t>
            </a:r>
            <a:r>
              <a:rPr lang="uk-UA" sz="3600" b="1" baseline="-25000" smtClean="0">
                <a:latin typeface="Bookman Old Style" pitchFamily="18" charset="0"/>
              </a:rPr>
              <a:t>2</a:t>
            </a:r>
            <a:r>
              <a:rPr lang="uk-UA" sz="3600" b="1" smtClean="0">
                <a:latin typeface="Bookman Old Style" pitchFamily="18" charset="0"/>
              </a:rPr>
              <a:t>СО</a:t>
            </a:r>
            <a:r>
              <a:rPr lang="uk-UA" sz="3600" b="1" baseline="-25000" smtClean="0">
                <a:latin typeface="Bookman Old Style" pitchFamily="18" charset="0"/>
              </a:rPr>
              <a:t>3</a:t>
            </a:r>
            <a:r>
              <a:rPr lang="ru-RU" sz="3600" b="1" smtClean="0">
                <a:latin typeface="Bookman Old Style" pitchFamily="18" charset="0"/>
              </a:rPr>
              <a:t> +</a:t>
            </a:r>
            <a:r>
              <a:rPr lang="uk-UA" sz="3600" b="1" smtClean="0">
                <a:latin typeface="Bookman Old Style" pitchFamily="18" charset="0"/>
              </a:rPr>
              <a:t>СО</a:t>
            </a:r>
            <a:r>
              <a:rPr lang="uk-UA" sz="3600" b="1" baseline="-25000" smtClean="0">
                <a:latin typeface="Bookman Old Style" pitchFamily="18" charset="0"/>
              </a:rPr>
              <a:t>2</a:t>
            </a:r>
            <a:r>
              <a:rPr lang="ru-RU" sz="3600" smtClean="0">
                <a:sym typeface="Symbol" pitchFamily="18" charset="2"/>
              </a:rPr>
              <a:t></a:t>
            </a:r>
            <a:r>
              <a:rPr lang="ru-RU" sz="3600" b="1" smtClean="0">
                <a:latin typeface="Bookman Old Style" pitchFamily="18" charset="0"/>
              </a:rPr>
              <a:t>+</a:t>
            </a:r>
            <a:r>
              <a:rPr lang="en-US" sz="3600" b="1" smtClean="0">
                <a:latin typeface="Bookman Old Style" pitchFamily="18" charset="0"/>
              </a:rPr>
              <a:t>H</a:t>
            </a:r>
            <a:r>
              <a:rPr lang="ru-RU" sz="3600" b="1" baseline="-25000" smtClean="0">
                <a:latin typeface="Bookman Old Style" pitchFamily="18" charset="0"/>
              </a:rPr>
              <a:t>2</a:t>
            </a:r>
            <a:r>
              <a:rPr lang="en-US" sz="3600" b="1" smtClean="0">
                <a:latin typeface="Bookman Old Style" pitchFamily="18" charset="0"/>
              </a:rPr>
              <a:t>O</a:t>
            </a:r>
            <a:endParaRPr lang="uk-UA" sz="3600" b="1" smtClean="0">
              <a:latin typeface="Bookman Old Style" pitchFamily="18" charset="0"/>
            </a:endParaRPr>
          </a:p>
          <a:p>
            <a:pPr>
              <a:lnSpc>
                <a:spcPct val="140000"/>
              </a:lnSpc>
            </a:pPr>
            <a:r>
              <a:rPr lang="en-US" sz="3600" b="1" smtClean="0">
                <a:latin typeface="Bookman Old Style" pitchFamily="18" charset="0"/>
              </a:rPr>
              <a:t>N</a:t>
            </a:r>
            <a:r>
              <a:rPr lang="uk-UA" sz="3600" b="1" smtClean="0">
                <a:latin typeface="Bookman Old Style" pitchFamily="18" charset="0"/>
              </a:rPr>
              <a:t>Н</a:t>
            </a:r>
            <a:r>
              <a:rPr lang="uk-UA" sz="3600" b="1" baseline="-25000" smtClean="0">
                <a:latin typeface="Bookman Old Style" pitchFamily="18" charset="0"/>
              </a:rPr>
              <a:t>4 </a:t>
            </a:r>
            <a:r>
              <a:rPr lang="uk-UA" sz="3600" b="1" smtClean="0">
                <a:latin typeface="Bookman Old Style" pitchFamily="18" charset="0"/>
              </a:rPr>
              <a:t>НСО</a:t>
            </a:r>
            <a:r>
              <a:rPr lang="uk-UA" sz="3600" b="1" baseline="-25000" smtClean="0">
                <a:latin typeface="Bookman Old Style" pitchFamily="18" charset="0"/>
              </a:rPr>
              <a:t>3 </a:t>
            </a:r>
            <a:r>
              <a:rPr lang="ru-RU" sz="3600" b="1" smtClean="0">
                <a:latin typeface="Bookman Old Style" pitchFamily="18" charset="0"/>
              </a:rPr>
              <a:t>= </a:t>
            </a:r>
            <a:r>
              <a:rPr lang="en-US" sz="3600" b="1" smtClean="0">
                <a:latin typeface="Bookman Old Style" pitchFamily="18" charset="0"/>
              </a:rPr>
              <a:t>N</a:t>
            </a:r>
            <a:r>
              <a:rPr lang="uk-UA" sz="3600" b="1" smtClean="0">
                <a:latin typeface="Bookman Old Style" pitchFamily="18" charset="0"/>
              </a:rPr>
              <a:t>Н</a:t>
            </a:r>
            <a:r>
              <a:rPr lang="uk-UA" sz="3600" b="1" baseline="-25000" smtClean="0">
                <a:latin typeface="Bookman Old Style" pitchFamily="18" charset="0"/>
              </a:rPr>
              <a:t>3 </a:t>
            </a:r>
            <a:r>
              <a:rPr lang="ru-RU" sz="3600" smtClean="0">
                <a:sym typeface="Symbol" pitchFamily="18" charset="2"/>
              </a:rPr>
              <a:t></a:t>
            </a:r>
            <a:r>
              <a:rPr lang="ru-RU" sz="3600" b="1" smtClean="0">
                <a:latin typeface="Bookman Old Style" pitchFamily="18" charset="0"/>
              </a:rPr>
              <a:t> +</a:t>
            </a:r>
            <a:r>
              <a:rPr lang="uk-UA" sz="3600" b="1" smtClean="0">
                <a:latin typeface="Bookman Old Style" pitchFamily="18" charset="0"/>
              </a:rPr>
              <a:t>СО</a:t>
            </a:r>
            <a:r>
              <a:rPr lang="uk-UA" sz="3600" b="1" baseline="-25000" smtClean="0">
                <a:latin typeface="Bookman Old Style" pitchFamily="18" charset="0"/>
              </a:rPr>
              <a:t>2</a:t>
            </a:r>
            <a:r>
              <a:rPr lang="ru-RU" sz="3600" smtClean="0">
                <a:sym typeface="Symbol" pitchFamily="18" charset="2"/>
              </a:rPr>
              <a:t></a:t>
            </a:r>
            <a:r>
              <a:rPr lang="ru-RU" sz="3600" b="1" smtClean="0">
                <a:latin typeface="Bookman Old Style" pitchFamily="18" charset="0"/>
              </a:rPr>
              <a:t>+</a:t>
            </a:r>
            <a:r>
              <a:rPr lang="en-US" sz="3600" b="1" smtClean="0">
                <a:latin typeface="Bookman Old Style" pitchFamily="18" charset="0"/>
              </a:rPr>
              <a:t>H</a:t>
            </a:r>
            <a:r>
              <a:rPr lang="ru-RU" sz="3600" b="1" baseline="-25000" smtClean="0">
                <a:latin typeface="Bookman Old Style" pitchFamily="18" charset="0"/>
              </a:rPr>
              <a:t>2</a:t>
            </a:r>
            <a:r>
              <a:rPr lang="en-US" sz="3600" b="1" smtClean="0">
                <a:latin typeface="Bookman Old Style" pitchFamily="18" charset="0"/>
              </a:rPr>
              <a:t>O</a:t>
            </a:r>
            <a:endParaRPr lang="uk-UA" sz="3600" b="1" smtClean="0">
              <a:latin typeface="Bookman Old Style" pitchFamily="18" charset="0"/>
            </a:endParaRPr>
          </a:p>
          <a:p>
            <a:pPr>
              <a:lnSpc>
                <a:spcPct val="110000"/>
              </a:lnSpc>
              <a:buFontTx/>
              <a:buNone/>
            </a:pPr>
            <a:endParaRPr lang="uk-UA" sz="2400" smtClean="0">
              <a:latin typeface="Bookman Old Style" pitchFamily="18" charset="0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en-US" sz="2400" smtClean="0">
                <a:latin typeface="Bookman Old Style" pitchFamily="18" charset="0"/>
              </a:rPr>
              <a:t>   </a:t>
            </a:r>
          </a:p>
        </p:txBody>
      </p:sp>
      <p:pic>
        <p:nvPicPr>
          <p:cNvPr id="16" name="Picture 15" descr="PE03795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188" y="2643188"/>
            <a:ext cx="176371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7E049-EF4A-4106-A4D4-C4EB8164B74B}" type="slidenum">
              <a:rPr lang="uk-UA"/>
              <a:pPr>
                <a:defRPr/>
              </a:pPr>
              <a:t>11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274638"/>
            <a:ext cx="8143875" cy="16541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900" b="1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  <a:t>2)Взаємодія з кислотами </a:t>
            </a:r>
            <a:r>
              <a:rPr lang="uk-UA" sz="4000" b="1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  <a:t>(</a:t>
            </a:r>
            <a:r>
              <a:rPr lang="uk-UA" sz="4000" b="1" dirty="0" smtClean="0">
                <a:solidFill>
                  <a:srgbClr val="FF0000"/>
                </a:solidFill>
                <a:effectLst/>
                <a:latin typeface="Bookman Old Style" pitchFamily="18" charset="0"/>
              </a:rPr>
              <a:t>якісна реакція на карбонати</a:t>
            </a:r>
            <a:r>
              <a:rPr lang="uk-UA" sz="4000" b="1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  <a:t>)</a:t>
            </a:r>
            <a:r>
              <a:rPr lang="uk-UA" i="1" u="sng" dirty="0" smtClean="0">
                <a:solidFill>
                  <a:schemeClr val="tx2">
                    <a:satMod val="130000"/>
                  </a:schemeClr>
                </a:solidFill>
                <a:latin typeface="Bookman Old Style" pitchFamily="18" charset="0"/>
              </a:rPr>
              <a:t/>
            </a:r>
            <a:br>
              <a:rPr lang="uk-UA" i="1" u="sng" dirty="0" smtClean="0">
                <a:solidFill>
                  <a:schemeClr val="tx2">
                    <a:satMod val="130000"/>
                  </a:schemeClr>
                </a:solidFill>
                <a:latin typeface="Bookman Old Style" pitchFamily="18" charset="0"/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9500" y="2133600"/>
            <a:ext cx="8064500" cy="3871913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uk-UA" b="1" smtClean="0">
                <a:latin typeface="Arial" charset="0"/>
              </a:rPr>
              <a:t>С</a:t>
            </a:r>
            <a:r>
              <a:rPr lang="en-US" b="1" smtClean="0">
                <a:latin typeface="Bookman Old Style" pitchFamily="18" charset="0"/>
              </a:rPr>
              <a:t>aCO</a:t>
            </a:r>
            <a:r>
              <a:rPr lang="uk-UA" b="1" baseline="-25000" smtClean="0">
                <a:latin typeface="Bookman Old Style" pitchFamily="18" charset="0"/>
              </a:rPr>
              <a:t>3</a:t>
            </a:r>
            <a:r>
              <a:rPr lang="uk-UA" b="1" smtClean="0">
                <a:latin typeface="Bookman Old Style" pitchFamily="18" charset="0"/>
              </a:rPr>
              <a:t>+</a:t>
            </a:r>
            <a:r>
              <a:rPr lang="en-US" b="1" smtClean="0">
                <a:latin typeface="Bookman Old Style" pitchFamily="18" charset="0"/>
              </a:rPr>
              <a:t>2H</a:t>
            </a:r>
            <a:r>
              <a:rPr lang="uk-UA" b="1" smtClean="0">
                <a:latin typeface="Arial" charset="0"/>
              </a:rPr>
              <a:t>СІ</a:t>
            </a:r>
            <a:r>
              <a:rPr lang="uk-UA" b="1" smtClean="0">
                <a:latin typeface="Bookman Old Style" pitchFamily="18" charset="0"/>
              </a:rPr>
              <a:t>=</a:t>
            </a:r>
            <a:r>
              <a:rPr lang="uk-UA" b="1" smtClean="0">
                <a:latin typeface="Arial" charset="0"/>
              </a:rPr>
              <a:t>С</a:t>
            </a:r>
            <a:r>
              <a:rPr lang="en-US" b="1" smtClean="0">
                <a:latin typeface="Bookman Old Style" pitchFamily="18" charset="0"/>
              </a:rPr>
              <a:t>a</a:t>
            </a:r>
            <a:r>
              <a:rPr lang="uk-UA" b="1" smtClean="0">
                <a:latin typeface="Arial" charset="0"/>
              </a:rPr>
              <a:t>СІ</a:t>
            </a:r>
            <a:r>
              <a:rPr lang="uk-UA" b="1" baseline="-25000" smtClean="0">
                <a:latin typeface="Bookman Old Style" pitchFamily="18" charset="0"/>
              </a:rPr>
              <a:t>2</a:t>
            </a:r>
            <a:r>
              <a:rPr lang="en-US" b="1" smtClean="0">
                <a:latin typeface="Bookman Old Style" pitchFamily="18" charset="0"/>
              </a:rPr>
              <a:t>+ </a:t>
            </a:r>
            <a:r>
              <a:rPr lang="uk-UA" b="1" smtClean="0">
                <a:latin typeface="Bookman Old Style" pitchFamily="18" charset="0"/>
              </a:rPr>
              <a:t>СО</a:t>
            </a:r>
            <a:r>
              <a:rPr lang="uk-UA" b="1" baseline="-25000" smtClean="0">
                <a:latin typeface="Bookman Old Style" pitchFamily="18" charset="0"/>
              </a:rPr>
              <a:t>2</a:t>
            </a:r>
            <a:r>
              <a:rPr lang="ru-RU" b="1" smtClean="0">
                <a:sym typeface="Symbol" pitchFamily="18" charset="2"/>
              </a:rPr>
              <a:t> </a:t>
            </a:r>
            <a:r>
              <a:rPr lang="en-US" b="1" smtClean="0">
                <a:latin typeface="Bookman Old Style" pitchFamily="18" charset="0"/>
              </a:rPr>
              <a:t>+H</a:t>
            </a:r>
            <a:r>
              <a:rPr lang="uk-UA" b="1" baseline="-25000" smtClean="0">
                <a:latin typeface="Bookman Old Style" pitchFamily="18" charset="0"/>
              </a:rPr>
              <a:t>2</a:t>
            </a:r>
            <a:r>
              <a:rPr lang="en-US" b="1" smtClean="0">
                <a:latin typeface="Bookman Old Style" pitchFamily="18" charset="0"/>
              </a:rPr>
              <a:t>O</a:t>
            </a:r>
            <a:endParaRPr lang="uk-UA" b="1" smtClean="0">
              <a:latin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uk-UA" b="1" smtClean="0"/>
              <a:t>Са </a:t>
            </a:r>
            <a:r>
              <a:rPr lang="uk-UA" b="1" baseline="30000" smtClean="0"/>
              <a:t>2+</a:t>
            </a:r>
            <a:r>
              <a:rPr lang="uk-UA" b="1" smtClean="0"/>
              <a:t>  +  СО3</a:t>
            </a:r>
            <a:r>
              <a:rPr lang="ru-RU" b="1" smtClean="0"/>
              <a:t> </a:t>
            </a:r>
            <a:r>
              <a:rPr lang="ru-RU" b="1" baseline="30000" smtClean="0"/>
              <a:t> 2</a:t>
            </a:r>
            <a:r>
              <a:rPr lang="ru-RU" b="1" smtClean="0"/>
              <a:t>-+ 2Н </a:t>
            </a:r>
            <a:r>
              <a:rPr lang="ru-RU" b="1" baseline="30000" smtClean="0"/>
              <a:t>+</a:t>
            </a:r>
            <a:r>
              <a:rPr lang="ru-RU" b="1" smtClean="0"/>
              <a:t> +2СІ</a:t>
            </a:r>
            <a:r>
              <a:rPr lang="ru-RU" b="1" baseline="30000" smtClean="0"/>
              <a:t>-</a:t>
            </a:r>
            <a:r>
              <a:rPr lang="ru-RU" b="1" smtClean="0"/>
              <a:t>= </a:t>
            </a:r>
            <a:r>
              <a:rPr lang="uk-UA" b="1" smtClean="0"/>
              <a:t>С</a:t>
            </a:r>
            <a:r>
              <a:rPr lang="en-US" b="1" smtClean="0">
                <a:latin typeface="Corbel" pitchFamily="34" charset="0"/>
              </a:rPr>
              <a:t>a</a:t>
            </a:r>
            <a:r>
              <a:rPr lang="uk-UA" b="1" baseline="30000" smtClean="0"/>
              <a:t>2+</a:t>
            </a:r>
            <a:r>
              <a:rPr lang="uk-UA" b="1" smtClean="0"/>
              <a:t> +2СІ</a:t>
            </a:r>
            <a:r>
              <a:rPr lang="ru-RU" b="1" baseline="30000" smtClean="0"/>
              <a:t>-</a:t>
            </a:r>
            <a:r>
              <a:rPr lang="ru-RU" b="1" smtClean="0"/>
              <a:t>+</a:t>
            </a:r>
            <a:r>
              <a:rPr lang="uk-UA" b="1" smtClean="0"/>
              <a:t> СО2 ↑ </a:t>
            </a:r>
            <a:r>
              <a:rPr lang="ru-RU" b="1" smtClean="0"/>
              <a:t> +</a:t>
            </a:r>
            <a:r>
              <a:rPr lang="en-US" b="1" smtClean="0">
                <a:latin typeface="Corbel" pitchFamily="34" charset="0"/>
              </a:rPr>
              <a:t>H</a:t>
            </a:r>
            <a:r>
              <a:rPr lang="ru-RU" b="1" smtClean="0"/>
              <a:t>2 </a:t>
            </a:r>
            <a:r>
              <a:rPr lang="en-US" b="1" smtClean="0">
                <a:latin typeface="Corbel" pitchFamily="34" charset="0"/>
              </a:rPr>
              <a:t>O</a:t>
            </a:r>
            <a:r>
              <a:rPr lang="uk-UA" b="1" smtClean="0"/>
              <a:t>        </a:t>
            </a:r>
          </a:p>
          <a:p>
            <a:pPr>
              <a:buFont typeface="Wingdings 2" pitchFamily="18" charset="2"/>
              <a:buNone/>
            </a:pPr>
            <a:r>
              <a:rPr lang="uk-UA" b="1" smtClean="0"/>
              <a:t> СО3</a:t>
            </a:r>
            <a:r>
              <a:rPr lang="ru-RU" b="1" smtClean="0"/>
              <a:t>  </a:t>
            </a:r>
            <a:r>
              <a:rPr lang="ru-RU" b="1" baseline="30000" smtClean="0"/>
              <a:t>2-</a:t>
            </a:r>
            <a:r>
              <a:rPr lang="ru-RU" b="1" smtClean="0"/>
              <a:t>+ 2Н </a:t>
            </a:r>
            <a:r>
              <a:rPr lang="ru-RU" b="1" baseline="30000" smtClean="0"/>
              <a:t>+</a:t>
            </a:r>
            <a:r>
              <a:rPr lang="ru-RU" b="1" smtClean="0"/>
              <a:t> -=</a:t>
            </a:r>
            <a:r>
              <a:rPr lang="uk-UA" b="1" smtClean="0"/>
              <a:t> СО2  ↑</a:t>
            </a:r>
            <a:r>
              <a:rPr lang="ru-RU" b="1" smtClean="0"/>
              <a:t> +</a:t>
            </a:r>
            <a:r>
              <a:rPr lang="en-US" b="1" smtClean="0">
                <a:latin typeface="Corbel" pitchFamily="34" charset="0"/>
              </a:rPr>
              <a:t>H</a:t>
            </a:r>
            <a:r>
              <a:rPr lang="ru-RU" b="1" smtClean="0"/>
              <a:t>2 </a:t>
            </a:r>
            <a:r>
              <a:rPr lang="en-US" b="1" smtClean="0">
                <a:latin typeface="Corbel" pitchFamily="34" charset="0"/>
              </a:rPr>
              <a:t>O</a:t>
            </a:r>
            <a:endParaRPr lang="uk-UA" b="1" smtClean="0">
              <a:latin typeface="Arial" charset="0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uk-UA" sz="4000" b="1" smtClean="0">
                <a:latin typeface="Bookman Old Style" pitchFamily="18" charset="0"/>
              </a:rPr>
              <a:t> </a:t>
            </a:r>
            <a:r>
              <a:rPr lang="uk-UA" sz="3600" b="1" smtClean="0">
                <a:latin typeface="Bookman Old Style" pitchFamily="18" charset="0"/>
              </a:rPr>
              <a:t>СО</a:t>
            </a:r>
            <a:r>
              <a:rPr lang="uk-UA" sz="3600" b="1" baseline="-25000" smtClean="0">
                <a:latin typeface="Bookman Old Style" pitchFamily="18" charset="0"/>
              </a:rPr>
              <a:t>2</a:t>
            </a:r>
            <a:r>
              <a:rPr lang="ru-RU" sz="3600" b="1" smtClean="0">
                <a:latin typeface="Bookman Old Style" pitchFamily="18" charset="0"/>
              </a:rPr>
              <a:t> + </a:t>
            </a:r>
            <a:r>
              <a:rPr lang="en-US" sz="3600" b="1" smtClean="0">
                <a:latin typeface="Bookman Old Style" pitchFamily="18" charset="0"/>
              </a:rPr>
              <a:t>Ca</a:t>
            </a:r>
            <a:r>
              <a:rPr lang="ru-RU" sz="3600" b="1" smtClean="0">
                <a:latin typeface="Bookman Old Style" pitchFamily="18" charset="0"/>
              </a:rPr>
              <a:t>(</a:t>
            </a:r>
            <a:r>
              <a:rPr lang="en-US" sz="3600" b="1" smtClean="0">
                <a:latin typeface="Bookman Old Style" pitchFamily="18" charset="0"/>
              </a:rPr>
              <a:t>OH</a:t>
            </a:r>
            <a:r>
              <a:rPr lang="ru-RU" sz="3600" b="1" smtClean="0">
                <a:latin typeface="Bookman Old Style" pitchFamily="18" charset="0"/>
              </a:rPr>
              <a:t>)</a:t>
            </a:r>
            <a:r>
              <a:rPr lang="ru-RU" sz="3600" b="1" baseline="-25000" smtClean="0">
                <a:latin typeface="Bookman Old Style" pitchFamily="18" charset="0"/>
              </a:rPr>
              <a:t>2</a:t>
            </a:r>
            <a:r>
              <a:rPr lang="ru-RU" sz="3600" b="1" smtClean="0">
                <a:latin typeface="Bookman Old Style" pitchFamily="18" charset="0"/>
              </a:rPr>
              <a:t> =</a:t>
            </a:r>
            <a:r>
              <a:rPr lang="uk-UA" sz="3600" b="1" smtClean="0">
                <a:latin typeface="Bookman Old Style" pitchFamily="18" charset="0"/>
              </a:rPr>
              <a:t> СаСО</a:t>
            </a:r>
            <a:r>
              <a:rPr lang="uk-UA" sz="3600" b="1" baseline="-25000" smtClean="0">
                <a:latin typeface="Bookman Old Style" pitchFamily="18" charset="0"/>
              </a:rPr>
              <a:t>3</a:t>
            </a:r>
            <a:r>
              <a:rPr lang="ru-RU" sz="3600" b="1" smtClean="0">
                <a:sym typeface="Symbol" pitchFamily="18" charset="2"/>
              </a:rPr>
              <a:t></a:t>
            </a:r>
            <a:r>
              <a:rPr lang="ru-RU" sz="3600" b="1" smtClean="0">
                <a:latin typeface="Bookman Old Style" pitchFamily="18" charset="0"/>
              </a:rPr>
              <a:t> +</a:t>
            </a:r>
            <a:r>
              <a:rPr lang="en-US" sz="3600" b="1" smtClean="0">
                <a:latin typeface="Bookman Old Style" pitchFamily="18" charset="0"/>
              </a:rPr>
              <a:t>H</a:t>
            </a:r>
            <a:r>
              <a:rPr lang="ru-RU" sz="3600" b="1" baseline="-25000" smtClean="0">
                <a:latin typeface="Bookman Old Style" pitchFamily="18" charset="0"/>
              </a:rPr>
              <a:t>2</a:t>
            </a:r>
            <a:r>
              <a:rPr lang="en-US" sz="3600" b="1" smtClean="0">
                <a:latin typeface="Bookman Old Style" pitchFamily="18" charset="0"/>
              </a:rPr>
              <a:t>O </a:t>
            </a:r>
            <a:endParaRPr lang="ru-RU" smtClean="0"/>
          </a:p>
        </p:txBody>
      </p:sp>
      <p:pic>
        <p:nvPicPr>
          <p:cNvPr id="4" name="Picture 8" descr="HM0036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0" y="5060950"/>
            <a:ext cx="2319338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FCF99D-0434-48B8-9064-277CD32E26CD}" type="slidenum">
              <a:rPr lang="uk-UA"/>
              <a:pPr>
                <a:defRPr/>
              </a:pPr>
              <a:t>12</a:t>
            </a:fld>
            <a:endParaRPr lang="uk-UA"/>
          </a:p>
        </p:txBody>
      </p:sp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 bwMode="auto">
          <a:xfrm>
            <a:off x="1071563" y="274638"/>
            <a:ext cx="7862887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uk-UA" sz="4800" b="1" smtClean="0">
                <a:solidFill>
                  <a:schemeClr val="tx1"/>
                </a:solidFill>
                <a:effectLst/>
                <a:latin typeface="Bookman Old Style" pitchFamily="18" charset="0"/>
              </a:rPr>
              <a:t>3)Взаємодія з лугами: </a:t>
            </a:r>
            <a:endParaRPr lang="ru-RU" sz="4800" b="1" smtClean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550" y="1628775"/>
            <a:ext cx="8172450" cy="1147763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sz="3600" b="1" smtClean="0">
                <a:latin typeface="Bookman Old Style" pitchFamily="18" charset="0"/>
              </a:rPr>
              <a:t>N</a:t>
            </a:r>
            <a:r>
              <a:rPr lang="uk-UA" sz="3600" b="1" smtClean="0">
                <a:latin typeface="Bookman Old Style" pitchFamily="18" charset="0"/>
              </a:rPr>
              <a:t>аНСО</a:t>
            </a:r>
            <a:r>
              <a:rPr lang="uk-UA" sz="3600" b="1" baseline="-25000" smtClean="0">
                <a:latin typeface="Bookman Old Style" pitchFamily="18" charset="0"/>
              </a:rPr>
              <a:t>3</a:t>
            </a:r>
            <a:r>
              <a:rPr lang="uk-UA" sz="3600" b="1" smtClean="0">
                <a:latin typeface="Bookman Old Style" pitchFamily="18" charset="0"/>
              </a:rPr>
              <a:t>+</a:t>
            </a:r>
            <a:r>
              <a:rPr lang="en-US" sz="3600" b="1" smtClean="0">
                <a:latin typeface="Bookman Old Style" pitchFamily="18" charset="0"/>
              </a:rPr>
              <a:t>NaOH= N</a:t>
            </a:r>
            <a:r>
              <a:rPr lang="uk-UA" sz="3600" b="1" smtClean="0">
                <a:latin typeface="Bookman Old Style" pitchFamily="18" charset="0"/>
              </a:rPr>
              <a:t>а</a:t>
            </a:r>
            <a:r>
              <a:rPr lang="uk-UA" sz="3600" b="1" baseline="-25000" smtClean="0">
                <a:latin typeface="Bookman Old Style" pitchFamily="18" charset="0"/>
              </a:rPr>
              <a:t>2</a:t>
            </a:r>
            <a:r>
              <a:rPr lang="uk-UA" sz="3600" b="1" smtClean="0">
                <a:latin typeface="Bookman Old Style" pitchFamily="18" charset="0"/>
              </a:rPr>
              <a:t>СО</a:t>
            </a:r>
            <a:r>
              <a:rPr lang="uk-UA" sz="3600" b="1" baseline="-25000" smtClean="0">
                <a:latin typeface="Bookman Old Style" pitchFamily="18" charset="0"/>
              </a:rPr>
              <a:t>3</a:t>
            </a:r>
            <a:r>
              <a:rPr lang="ru-RU" sz="3600" smtClean="0">
                <a:latin typeface="Arial" charset="0"/>
                <a:sym typeface="Symbol" pitchFamily="18" charset="2"/>
              </a:rPr>
              <a:t>+</a:t>
            </a:r>
            <a:r>
              <a:rPr lang="en-US" sz="3600" b="1" smtClean="0">
                <a:latin typeface="Bookman Old Style" pitchFamily="18" charset="0"/>
              </a:rPr>
              <a:t>H</a:t>
            </a:r>
            <a:r>
              <a:rPr lang="ru-RU" sz="3600" b="1" baseline="-25000" smtClean="0">
                <a:latin typeface="Bookman Old Style" pitchFamily="18" charset="0"/>
              </a:rPr>
              <a:t>2</a:t>
            </a:r>
            <a:r>
              <a:rPr lang="en-US" sz="3600" b="1" smtClean="0">
                <a:latin typeface="Bookman Old Style" pitchFamily="18" charset="0"/>
              </a:rPr>
              <a:t>O</a:t>
            </a:r>
            <a:endParaRPr lang="uk-UA" sz="3600" b="1" smtClean="0">
              <a:latin typeface="Bookman Old Style" pitchFamily="18" charset="0"/>
            </a:endParaRPr>
          </a:p>
          <a:p>
            <a:pPr>
              <a:lnSpc>
                <a:spcPct val="120000"/>
              </a:lnSpc>
              <a:buFontTx/>
              <a:buNone/>
            </a:pPr>
            <a:endParaRPr lang="en-US" sz="3600" b="1" smtClean="0">
              <a:latin typeface="Bookman Old Style" pitchFamily="18" charset="0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uk-UA" smtClean="0">
                <a:latin typeface="Bookman Old Style" pitchFamily="18" charset="0"/>
              </a:rPr>
              <a:t>   </a:t>
            </a:r>
            <a:r>
              <a:rPr lang="en-US" smtClean="0">
                <a:latin typeface="Bookman Old Style" pitchFamily="18" charset="0"/>
              </a:rPr>
              <a:t> </a:t>
            </a:r>
          </a:p>
          <a:p>
            <a:pPr marL="742950" lvl="1" indent="-285750"/>
            <a:endParaRPr lang="ru-RU" smtClean="0"/>
          </a:p>
        </p:txBody>
      </p:sp>
      <p:pic>
        <p:nvPicPr>
          <p:cNvPr id="4" name="Picture 8" descr="BD0517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4000500"/>
            <a:ext cx="2643188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9A44BC-0E27-438F-9D09-B4CA939001C2}" type="slidenum">
              <a:rPr lang="uk-UA"/>
              <a:pPr>
                <a:defRPr/>
              </a:pPr>
              <a:t>13</a:t>
            </a:fld>
            <a:endParaRPr lang="uk-UA"/>
          </a:p>
        </p:txBody>
      </p:sp>
      <p:sp>
        <p:nvSpPr>
          <p:cNvPr id="103426" name="Rectangle 2"/>
          <p:cNvSpPr>
            <a:spLocks noGrp="1"/>
          </p:cNvSpPr>
          <p:nvPr>
            <p:ph type="title"/>
          </p:nvPr>
        </p:nvSpPr>
        <p:spPr bwMode="auto">
          <a:xfrm>
            <a:off x="1547813" y="260350"/>
            <a:ext cx="6337300" cy="1157288"/>
          </a:xfrm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z="4000" b="1" smtClean="0">
                <a:effectLst/>
                <a:latin typeface="Corbel" pitchFamily="34" charset="0"/>
              </a:rPr>
              <a:t>4</a:t>
            </a:r>
            <a:r>
              <a:rPr lang="uk-UA" sz="4000" b="1" smtClean="0">
                <a:effectLst/>
              </a:rPr>
              <a:t>)</a:t>
            </a:r>
            <a:r>
              <a:rPr lang="en-US" sz="3600" b="1" smtClean="0">
                <a:effectLst/>
                <a:latin typeface="Corbel" pitchFamily="34" charset="0"/>
              </a:rPr>
              <a:t> </a:t>
            </a:r>
            <a:r>
              <a:rPr lang="uk-UA" sz="3600" b="1" smtClean="0">
                <a:effectLst/>
              </a:rPr>
              <a:t>.</a:t>
            </a:r>
            <a:r>
              <a:rPr lang="uk-UA" sz="4000" b="1" smtClean="0">
                <a:effectLst/>
              </a:rPr>
              <a:t>Взаємодія за високих температур  з кислотними  і амфотерними оксидами</a:t>
            </a:r>
          </a:p>
        </p:txBody>
      </p:sp>
      <p:sp>
        <p:nvSpPr>
          <p:cNvPr id="103427" name="Rectangle 3"/>
          <p:cNvSpPr>
            <a:spLocks noGrp="1"/>
          </p:cNvSpPr>
          <p:nvPr>
            <p:ph type="body" idx="1"/>
          </p:nvPr>
        </p:nvSpPr>
        <p:spPr>
          <a:xfrm>
            <a:off x="1116013" y="2057400"/>
            <a:ext cx="7499350" cy="4800600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endParaRPr lang="en-US" sz="3600" b="1" smtClean="0">
              <a:latin typeface="Bookman Old Style" pitchFamily="18" charset="0"/>
            </a:endParaRPr>
          </a:p>
          <a:p>
            <a:pPr algn="ctr">
              <a:lnSpc>
                <a:spcPct val="120000"/>
              </a:lnSpc>
              <a:buFontTx/>
              <a:buNone/>
            </a:pPr>
            <a:r>
              <a:rPr lang="en-US" sz="3600" b="1" smtClean="0">
                <a:latin typeface="Bookman Old Style" pitchFamily="18" charset="0"/>
              </a:rPr>
              <a:t>N</a:t>
            </a:r>
            <a:r>
              <a:rPr lang="uk-UA" sz="3600" b="1" smtClean="0">
                <a:latin typeface="Bookman Old Style" pitchFamily="18" charset="0"/>
              </a:rPr>
              <a:t>а</a:t>
            </a:r>
            <a:r>
              <a:rPr lang="uk-UA" sz="3600" b="1" baseline="-25000" smtClean="0">
                <a:latin typeface="Bookman Old Style" pitchFamily="18" charset="0"/>
              </a:rPr>
              <a:t>2</a:t>
            </a:r>
            <a:r>
              <a:rPr lang="uk-UA" sz="3600" b="1" smtClean="0">
                <a:latin typeface="Bookman Old Style" pitchFamily="18" charset="0"/>
              </a:rPr>
              <a:t>СО</a:t>
            </a:r>
            <a:r>
              <a:rPr lang="uk-UA" sz="3600" b="1" baseline="-25000" smtClean="0">
                <a:latin typeface="Bookman Old Style" pitchFamily="18" charset="0"/>
              </a:rPr>
              <a:t>3</a:t>
            </a:r>
            <a:r>
              <a:rPr lang="en-US" sz="3600" b="1" smtClean="0">
                <a:latin typeface="Bookman Old Style" pitchFamily="18" charset="0"/>
              </a:rPr>
              <a:t>+Si</a:t>
            </a:r>
            <a:r>
              <a:rPr lang="uk-UA" sz="3600" b="1" smtClean="0">
                <a:latin typeface="Bookman Old Style" pitchFamily="18" charset="0"/>
              </a:rPr>
              <a:t>О</a:t>
            </a:r>
            <a:r>
              <a:rPr lang="uk-UA" sz="3600" b="1" baseline="-25000" smtClean="0">
                <a:latin typeface="Bookman Old Style" pitchFamily="18" charset="0"/>
              </a:rPr>
              <a:t>2</a:t>
            </a:r>
            <a:r>
              <a:rPr lang="ru-RU" sz="3600" b="1" smtClean="0">
                <a:sym typeface="Symbol" pitchFamily="18" charset="2"/>
              </a:rPr>
              <a:t> </a:t>
            </a:r>
            <a:r>
              <a:rPr lang="en-US" sz="3600" b="1" smtClean="0">
                <a:latin typeface="Corbel" pitchFamily="34" charset="0"/>
                <a:sym typeface="Symbol" pitchFamily="18" charset="2"/>
              </a:rPr>
              <a:t>=</a:t>
            </a:r>
            <a:r>
              <a:rPr lang="en-US" sz="3600" b="1" baseline="30000" smtClean="0">
                <a:latin typeface="Corbel" pitchFamily="34" charset="0"/>
                <a:sym typeface="Symbol" pitchFamily="18" charset="2"/>
              </a:rPr>
              <a:t>t</a:t>
            </a:r>
            <a:r>
              <a:rPr lang="en-US" sz="3600" b="1" smtClean="0">
                <a:latin typeface="Bookman Old Style" pitchFamily="18" charset="0"/>
              </a:rPr>
              <a:t>N</a:t>
            </a:r>
            <a:r>
              <a:rPr lang="uk-UA" sz="3600" b="1" smtClean="0">
                <a:latin typeface="Bookman Old Style" pitchFamily="18" charset="0"/>
              </a:rPr>
              <a:t>а</a:t>
            </a:r>
            <a:r>
              <a:rPr lang="uk-UA" sz="3600" b="1" baseline="-25000" smtClean="0">
                <a:latin typeface="Bookman Old Style" pitchFamily="18" charset="0"/>
              </a:rPr>
              <a:t>2</a:t>
            </a:r>
            <a:r>
              <a:rPr lang="en-US" sz="3600" b="1" smtClean="0">
                <a:latin typeface="Bookman Old Style" pitchFamily="18" charset="0"/>
              </a:rPr>
              <a:t>Si</a:t>
            </a:r>
            <a:r>
              <a:rPr lang="uk-UA" sz="3600" b="1" smtClean="0">
                <a:latin typeface="Bookman Old Style" pitchFamily="18" charset="0"/>
              </a:rPr>
              <a:t>О</a:t>
            </a:r>
            <a:r>
              <a:rPr lang="uk-UA" sz="3600" b="1" baseline="-25000" smtClean="0">
                <a:latin typeface="Bookman Old Style" pitchFamily="18" charset="0"/>
              </a:rPr>
              <a:t>3</a:t>
            </a:r>
            <a:r>
              <a:rPr lang="en-US" sz="3600" b="1" baseline="-25000" smtClean="0">
                <a:latin typeface="Bookman Old Style" pitchFamily="18" charset="0"/>
              </a:rPr>
              <a:t> </a:t>
            </a:r>
            <a:r>
              <a:rPr lang="en-US" sz="3600" b="1" smtClean="0">
                <a:latin typeface="Bookman Old Style" pitchFamily="18" charset="0"/>
              </a:rPr>
              <a:t>+</a:t>
            </a:r>
            <a:r>
              <a:rPr lang="uk-UA" sz="3600" b="1" smtClean="0">
                <a:latin typeface="Bookman Old Style" pitchFamily="18" charset="0"/>
              </a:rPr>
              <a:t>СО</a:t>
            </a:r>
            <a:r>
              <a:rPr lang="en-US" sz="3600" b="1" baseline="-25000" smtClean="0">
                <a:latin typeface="Bookman Old Style" pitchFamily="18" charset="0"/>
              </a:rPr>
              <a:t>2 </a:t>
            </a:r>
            <a:r>
              <a:rPr lang="ru-RU" sz="3600" b="1" smtClean="0">
                <a:sym typeface="Symbol" pitchFamily="18" charset="2"/>
              </a:rPr>
              <a:t></a:t>
            </a:r>
            <a:endParaRPr lang="en-US" sz="3600" b="1" smtClean="0">
              <a:latin typeface="Corbel" pitchFamily="34" charset="0"/>
              <a:sym typeface="Symbol" pitchFamily="18" charset="2"/>
            </a:endParaRPr>
          </a:p>
          <a:p>
            <a:pPr algn="ctr">
              <a:lnSpc>
                <a:spcPct val="120000"/>
              </a:lnSpc>
              <a:buFontTx/>
              <a:buNone/>
            </a:pPr>
            <a:endParaRPr lang="en-US" sz="3600" b="1" smtClean="0">
              <a:latin typeface="Corbel" pitchFamily="34" charset="0"/>
              <a:sym typeface="Symbol" pitchFamily="18" charset="2"/>
            </a:endParaRPr>
          </a:p>
          <a:p>
            <a:pPr algn="ctr">
              <a:lnSpc>
                <a:spcPct val="120000"/>
              </a:lnSpc>
              <a:buFontTx/>
              <a:buNone/>
            </a:pPr>
            <a:r>
              <a:rPr lang="en-US" sz="3600" b="1" smtClean="0">
                <a:latin typeface="Bookman Old Style" pitchFamily="18" charset="0"/>
              </a:rPr>
              <a:t>Li</a:t>
            </a:r>
            <a:r>
              <a:rPr lang="uk-UA" sz="3600" b="1" baseline="-25000" smtClean="0">
                <a:latin typeface="Bookman Old Style" pitchFamily="18" charset="0"/>
              </a:rPr>
              <a:t>2</a:t>
            </a:r>
            <a:r>
              <a:rPr lang="uk-UA" sz="3600" b="1" smtClean="0">
                <a:latin typeface="Bookman Old Style" pitchFamily="18" charset="0"/>
              </a:rPr>
              <a:t>СО</a:t>
            </a:r>
            <a:r>
              <a:rPr lang="uk-UA" sz="3600" b="1" baseline="-25000" smtClean="0">
                <a:latin typeface="Bookman Old Style" pitchFamily="18" charset="0"/>
              </a:rPr>
              <a:t>3</a:t>
            </a:r>
            <a:r>
              <a:rPr lang="en-US" sz="3600" b="1" smtClean="0">
                <a:latin typeface="Bookman Old Style" pitchFamily="18" charset="0"/>
              </a:rPr>
              <a:t>+Al</a:t>
            </a:r>
            <a:r>
              <a:rPr lang="en-US" sz="3600" b="1" baseline="-25000" smtClean="0">
                <a:latin typeface="Bookman Old Style" pitchFamily="18" charset="0"/>
              </a:rPr>
              <a:t>2</a:t>
            </a:r>
            <a:r>
              <a:rPr lang="uk-UA" sz="3600" b="1" smtClean="0">
                <a:latin typeface="Bookman Old Style" pitchFamily="18" charset="0"/>
              </a:rPr>
              <a:t>О</a:t>
            </a:r>
            <a:r>
              <a:rPr lang="en-US" sz="3600" b="1" baseline="-25000" smtClean="0">
                <a:latin typeface="Bookman Old Style" pitchFamily="18" charset="0"/>
              </a:rPr>
              <a:t>3 </a:t>
            </a:r>
            <a:r>
              <a:rPr lang="en-US" sz="3600" b="1" smtClean="0">
                <a:latin typeface="Bookman Old Style" pitchFamily="18" charset="0"/>
              </a:rPr>
              <a:t>=</a:t>
            </a:r>
            <a:r>
              <a:rPr lang="en-US" sz="3600" b="1" baseline="30000" smtClean="0">
                <a:latin typeface="Bookman Old Style" pitchFamily="18" charset="0"/>
              </a:rPr>
              <a:t>t </a:t>
            </a:r>
            <a:r>
              <a:rPr lang="en-US" sz="3600" b="1" smtClean="0">
                <a:latin typeface="Bookman Old Style" pitchFamily="18" charset="0"/>
              </a:rPr>
              <a:t>2LiAl</a:t>
            </a:r>
            <a:r>
              <a:rPr lang="uk-UA" sz="3600" b="1" smtClean="0">
                <a:latin typeface="Bookman Old Style" pitchFamily="18" charset="0"/>
              </a:rPr>
              <a:t>О</a:t>
            </a:r>
            <a:r>
              <a:rPr lang="en-US" sz="3600" b="1" baseline="-25000" smtClean="0">
                <a:latin typeface="Bookman Old Style" pitchFamily="18" charset="0"/>
              </a:rPr>
              <a:t>2 </a:t>
            </a:r>
            <a:r>
              <a:rPr lang="en-US" sz="3600" b="1" smtClean="0">
                <a:latin typeface="Bookman Old Style" pitchFamily="18" charset="0"/>
              </a:rPr>
              <a:t>+</a:t>
            </a:r>
            <a:r>
              <a:rPr lang="uk-UA" sz="3600" b="1" smtClean="0">
                <a:latin typeface="Bookman Old Style" pitchFamily="18" charset="0"/>
              </a:rPr>
              <a:t>СО</a:t>
            </a:r>
            <a:r>
              <a:rPr lang="en-US" sz="3600" b="1" baseline="-25000" smtClean="0">
                <a:latin typeface="Bookman Old Style" pitchFamily="18" charset="0"/>
              </a:rPr>
              <a:t>2 </a:t>
            </a:r>
            <a:r>
              <a:rPr lang="ru-RU" sz="3600" b="1" smtClean="0">
                <a:sym typeface="Symbol" pitchFamily="18" charset="2"/>
              </a:rPr>
              <a:t></a:t>
            </a:r>
            <a:endParaRPr lang="uk-UA" sz="3600" b="1" smtClean="0"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25F89D-7530-4440-A035-0EDE239B7A9B}" type="slidenum">
              <a:rPr lang="uk-UA"/>
              <a:pPr>
                <a:defRPr/>
              </a:pPr>
              <a:t>14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88" y="571500"/>
            <a:ext cx="8215312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3900" b="1" smtClean="0">
                <a:solidFill>
                  <a:schemeClr val="tx1"/>
                </a:solidFill>
                <a:effectLst/>
                <a:latin typeface="Bookman Old Style" pitchFamily="18" charset="0"/>
              </a:rPr>
              <a:t>5)Перетворення карбонатів на гідрогенкарбонати </a:t>
            </a:r>
            <a:br>
              <a:rPr lang="uk-UA" sz="3900" b="1" smtClean="0">
                <a:solidFill>
                  <a:schemeClr val="tx1"/>
                </a:solidFill>
                <a:effectLst/>
                <a:latin typeface="Bookman Old Style" pitchFamily="18" charset="0"/>
              </a:rPr>
            </a:br>
            <a:r>
              <a:rPr lang="uk-UA" sz="3900" b="1" smtClean="0">
                <a:solidFill>
                  <a:schemeClr val="tx1"/>
                </a:solidFill>
                <a:effectLst/>
                <a:latin typeface="Bookman Old Style" pitchFamily="18" charset="0"/>
              </a:rPr>
              <a:t>(у природі)</a:t>
            </a:r>
            <a:r>
              <a:rPr lang="uk-UA" sz="3900" i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/>
            </a:r>
            <a:br>
              <a:rPr lang="uk-UA" sz="3900" i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</a:br>
            <a:endParaRPr lang="ru-RU" sz="39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25" y="2571750"/>
            <a:ext cx="7934325" cy="3676650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uk-UA" sz="3600" b="1" smtClean="0">
                <a:latin typeface="Bookman Old Style" pitchFamily="18" charset="0"/>
              </a:rPr>
              <a:t>М</a:t>
            </a:r>
            <a:r>
              <a:rPr lang="en-US" sz="3600" b="1" smtClean="0">
                <a:latin typeface="Bookman Old Style" pitchFamily="18" charset="0"/>
              </a:rPr>
              <a:t>gC</a:t>
            </a:r>
            <a:r>
              <a:rPr lang="uk-UA" sz="3600" b="1" smtClean="0">
                <a:latin typeface="Bookman Old Style" pitchFamily="18" charset="0"/>
              </a:rPr>
              <a:t>О</a:t>
            </a:r>
            <a:r>
              <a:rPr lang="uk-UA" sz="3600" b="1" baseline="-25000" smtClean="0">
                <a:latin typeface="Bookman Old Style" pitchFamily="18" charset="0"/>
              </a:rPr>
              <a:t>3</a:t>
            </a:r>
            <a:r>
              <a:rPr lang="uk-UA" sz="3600" b="1" smtClean="0">
                <a:latin typeface="Bookman Old Style" pitchFamily="18" charset="0"/>
              </a:rPr>
              <a:t> +  Н</a:t>
            </a:r>
            <a:r>
              <a:rPr lang="uk-UA" sz="3600" b="1" baseline="-25000" smtClean="0">
                <a:latin typeface="Bookman Old Style" pitchFamily="18" charset="0"/>
              </a:rPr>
              <a:t>2</a:t>
            </a:r>
            <a:r>
              <a:rPr lang="uk-UA" sz="3600" b="1" smtClean="0">
                <a:latin typeface="Bookman Old Style" pitchFamily="18" charset="0"/>
              </a:rPr>
              <a:t>0 + СО</a:t>
            </a:r>
            <a:r>
              <a:rPr lang="uk-UA" sz="3600" b="1" baseline="-25000" smtClean="0">
                <a:latin typeface="Bookman Old Style" pitchFamily="18" charset="0"/>
              </a:rPr>
              <a:t>2 =</a:t>
            </a:r>
            <a:r>
              <a:rPr lang="uk-UA" sz="3600" b="1" smtClean="0">
                <a:latin typeface="Bookman Old Style" pitchFamily="18" charset="0"/>
              </a:rPr>
              <a:t> М</a:t>
            </a:r>
            <a:r>
              <a:rPr lang="en-US" sz="3600" b="1" smtClean="0">
                <a:latin typeface="Bookman Old Style" pitchFamily="18" charset="0"/>
              </a:rPr>
              <a:t>g</a:t>
            </a:r>
            <a:r>
              <a:rPr lang="ru-RU" sz="3600" b="1" smtClean="0">
                <a:latin typeface="Bookman Old Style" pitchFamily="18" charset="0"/>
              </a:rPr>
              <a:t>(</a:t>
            </a:r>
            <a:r>
              <a:rPr lang="en-US" sz="3600" b="1" smtClean="0">
                <a:latin typeface="Bookman Old Style" pitchFamily="18" charset="0"/>
              </a:rPr>
              <a:t>H</a:t>
            </a:r>
            <a:r>
              <a:rPr lang="uk-UA" sz="3600" b="1" smtClean="0">
                <a:latin typeface="Bookman Old Style" pitchFamily="18" charset="0"/>
              </a:rPr>
              <a:t>СО</a:t>
            </a:r>
            <a:r>
              <a:rPr lang="uk-UA" sz="3600" b="1" baseline="-25000" smtClean="0">
                <a:latin typeface="Bookman Old Style" pitchFamily="18" charset="0"/>
              </a:rPr>
              <a:t>3</a:t>
            </a:r>
            <a:r>
              <a:rPr lang="ru-RU" sz="3600" b="1" smtClean="0">
                <a:latin typeface="Bookman Old Style" pitchFamily="18" charset="0"/>
              </a:rPr>
              <a:t>)</a:t>
            </a:r>
            <a:r>
              <a:rPr lang="ru-RU" sz="3600" b="1" baseline="-25000" smtClean="0">
                <a:latin typeface="Bookman Old Style" pitchFamily="18" charset="0"/>
              </a:rPr>
              <a:t>2</a:t>
            </a:r>
            <a:endParaRPr lang="uk-UA" sz="2400" b="1" smtClean="0"/>
          </a:p>
          <a:p>
            <a:endParaRPr lang="ru-RU" smtClean="0"/>
          </a:p>
        </p:txBody>
      </p:sp>
      <p:pic>
        <p:nvPicPr>
          <p:cNvPr id="4" name="Picture 8" descr="IN00463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25" y="3500438"/>
            <a:ext cx="381635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IN00463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3500438"/>
            <a:ext cx="381635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8294E6-65B7-476A-91BA-2BC0292E3398}" type="slidenum">
              <a:rPr lang="uk-UA"/>
              <a:pPr>
                <a:defRPr/>
              </a:pPr>
              <a:t>15</a:t>
            </a:fld>
            <a:endParaRPr lang="uk-UA"/>
          </a:p>
        </p:txBody>
      </p:sp>
      <p:sp>
        <p:nvSpPr>
          <p:cNvPr id="91138" name="Rectangle 2"/>
          <p:cNvSpPr>
            <a:spLocks noGrp="1"/>
          </p:cNvSpPr>
          <p:nvPr>
            <p:ph type="title"/>
          </p:nvPr>
        </p:nvSpPr>
        <p:spPr bwMode="auto">
          <a:xfrm>
            <a:off x="1187450" y="476250"/>
            <a:ext cx="6665913" cy="1873250"/>
          </a:xfrm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3900" b="1" smtClean="0">
                <a:solidFill>
                  <a:srgbClr val="00CC00"/>
                </a:solidFill>
                <a:effectLst/>
                <a:latin typeface="Cooper Std Black" pitchFamily="18" charset="0"/>
              </a:rPr>
              <a:t>Поширення в природі карбонатів   та  їх   застосування</a:t>
            </a:r>
          </a:p>
        </p:txBody>
      </p:sp>
      <p:pic>
        <p:nvPicPr>
          <p:cNvPr id="91142" name="Picture 6" descr="Изображение 4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2276475"/>
            <a:ext cx="7561262" cy="4581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0CBC8-0C63-4241-9211-B4AE7A2DD167}" type="slidenum">
              <a:rPr lang="uk-UA"/>
              <a:pPr>
                <a:defRPr/>
              </a:pPr>
              <a:t>16</a:t>
            </a:fld>
            <a:endParaRPr lang="uk-UA"/>
          </a:p>
        </p:txBody>
      </p:sp>
      <p:sp>
        <p:nvSpPr>
          <p:cNvPr id="87042" name="Rectangle 2"/>
          <p:cNvSpPr>
            <a:spLocks noGrp="1"/>
          </p:cNvSpPr>
          <p:nvPr>
            <p:ph type="title"/>
          </p:nvPr>
        </p:nvSpPr>
        <p:spPr bwMode="auto">
          <a:xfrm>
            <a:off x="323850" y="188913"/>
            <a:ext cx="8229600" cy="1143000"/>
          </a:xfrm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5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5800" b="1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корал</a:t>
            </a:r>
            <a:r>
              <a:rPr lang="ru-RU" sz="5800" b="1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</a:t>
            </a:r>
          </a:p>
        </p:txBody>
      </p:sp>
      <p:sp>
        <p:nvSpPr>
          <p:cNvPr id="87043" name="Rectangle 3"/>
          <p:cNvSpPr>
            <a:spLocks noGrp="1"/>
          </p:cNvSpPr>
          <p:nvPr>
            <p:ph type="body" sz="half" idx="2"/>
          </p:nvPr>
        </p:nvSpPr>
        <p:spPr>
          <a:xfrm>
            <a:off x="4787900" y="0"/>
            <a:ext cx="4356100" cy="6858000"/>
          </a:xfrm>
        </p:spPr>
        <p:txBody>
          <a:bodyPr/>
          <a:lstStyle/>
          <a:p>
            <a:r>
              <a:rPr lang="ru-RU" b="1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КАЛЬЦ</a:t>
            </a:r>
            <a:r>
              <a:rPr lang="ru-RU" b="1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</a:t>
            </a:r>
            <a:r>
              <a:rPr lang="ru-RU" b="1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Т (</a:t>
            </a:r>
            <a:r>
              <a:rPr lang="ru-RU" b="1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вапнякови</a:t>
            </a:r>
            <a:r>
              <a:rPr lang="ru-RU" b="1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й шпат) </a:t>
            </a:r>
            <a:endParaRPr lang="ru-RU" b="1" smtClean="0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ru-RU" b="1" smtClean="0">
                <a:solidFill>
                  <a:srgbClr val="FF00FF"/>
                </a:solidFill>
                <a:latin typeface="Arial" charset="0"/>
              </a:rPr>
              <a:t>   </a:t>
            </a:r>
            <a:r>
              <a:rPr lang="ru-RU" b="1" smtClean="0">
                <a:solidFill>
                  <a:srgbClr val="FF00FF"/>
                </a:solidFill>
                <a:latin typeface="Georgia" pitchFamily="18" charset="0"/>
              </a:rPr>
              <a:t>м</a:t>
            </a:r>
            <a:r>
              <a:rPr lang="ru-RU" b="1" smtClean="0">
                <a:solidFill>
                  <a:srgbClr val="FF00FF"/>
                </a:solidFill>
                <a:latin typeface="Arial" charset="0"/>
              </a:rPr>
              <a:t>і</a:t>
            </a:r>
            <a:r>
              <a:rPr lang="ru-RU" b="1" smtClean="0">
                <a:solidFill>
                  <a:srgbClr val="FF00FF"/>
                </a:solidFill>
                <a:latin typeface="Georgia" pitchFamily="18" charset="0"/>
              </a:rPr>
              <a:t>нерал </a:t>
            </a:r>
            <a:r>
              <a:rPr lang="ru-RU" sz="2400" b="1" smtClean="0">
                <a:solidFill>
                  <a:srgbClr val="FF00FF"/>
                </a:solidFill>
                <a:latin typeface="Arial" charset="0"/>
              </a:rPr>
              <a:t>солей </a:t>
            </a:r>
            <a:r>
              <a:rPr lang="ru-RU" b="1" smtClean="0">
                <a:solidFill>
                  <a:srgbClr val="FF00FF"/>
                </a:solidFill>
                <a:latin typeface="Georgia" pitchFamily="18" charset="0"/>
              </a:rPr>
              <a:t>карбонат</a:t>
            </a:r>
            <a:r>
              <a:rPr lang="ru-RU" b="1" smtClean="0">
                <a:solidFill>
                  <a:srgbClr val="FF00FF"/>
                </a:solidFill>
                <a:latin typeface="Arial" charset="0"/>
              </a:rPr>
              <a:t>і</a:t>
            </a:r>
            <a:r>
              <a:rPr lang="ru-RU" b="1" smtClean="0">
                <a:solidFill>
                  <a:srgbClr val="FF00FF"/>
                </a:solidFill>
                <a:latin typeface="Georgia" pitchFamily="18" charset="0"/>
              </a:rPr>
              <a:t>в, СаСО</a:t>
            </a:r>
            <a:r>
              <a:rPr lang="ru-RU" b="1" smtClean="0">
                <a:solidFill>
                  <a:srgbClr val="FF00FF"/>
                </a:solidFill>
                <a:latin typeface="Arial" charset="0"/>
              </a:rPr>
              <a:t> </a:t>
            </a:r>
            <a:r>
              <a:rPr lang="ru-RU" b="1" baseline="-25000" smtClean="0">
                <a:solidFill>
                  <a:srgbClr val="FF00FF"/>
                </a:solidFill>
                <a:latin typeface="Arial" charset="0"/>
              </a:rPr>
              <a:t>3</a:t>
            </a:r>
            <a:r>
              <a:rPr lang="ru-RU" b="1" smtClean="0">
                <a:solidFill>
                  <a:srgbClr val="FF00FF"/>
                </a:solidFill>
                <a:latin typeface="Georgia" pitchFamily="18" charset="0"/>
              </a:rPr>
              <a:t> </a:t>
            </a:r>
          </a:p>
          <a:p>
            <a:r>
              <a:rPr lang="ru-RU" b="1" smtClean="0">
                <a:solidFill>
                  <a:srgbClr val="FF00FF"/>
                </a:solidFill>
                <a:latin typeface="Arial" charset="0"/>
              </a:rPr>
              <a:t>Домішки</a:t>
            </a:r>
            <a:r>
              <a:rPr lang="ru-RU" b="1" smtClean="0">
                <a:solidFill>
                  <a:srgbClr val="FF00FF"/>
                </a:solidFill>
                <a:latin typeface="Georgia" pitchFamily="18" charset="0"/>
              </a:rPr>
              <a:t> Mg, Fe, Mn </a:t>
            </a:r>
            <a:r>
              <a:rPr lang="ru-RU" b="1" smtClean="0">
                <a:solidFill>
                  <a:srgbClr val="FF00FF"/>
                </a:solidFill>
                <a:latin typeface="Arial" charset="0"/>
              </a:rPr>
              <a:t> та</a:t>
            </a:r>
            <a:r>
              <a:rPr lang="ru-RU" b="1" smtClean="0">
                <a:solidFill>
                  <a:srgbClr val="FF00FF"/>
                </a:solidFill>
                <a:latin typeface="Georgia" pitchFamily="18" charset="0"/>
              </a:rPr>
              <a:t> </a:t>
            </a:r>
            <a:r>
              <a:rPr lang="ru-RU" b="1" smtClean="0">
                <a:solidFill>
                  <a:srgbClr val="FF00FF"/>
                </a:solidFill>
                <a:latin typeface="Arial" charset="0"/>
              </a:rPr>
              <a:t>інших </a:t>
            </a:r>
            <a:r>
              <a:rPr lang="ru-RU" b="1" smtClean="0">
                <a:solidFill>
                  <a:srgbClr val="FF00FF"/>
                </a:solidFill>
                <a:latin typeface="Georgia" pitchFamily="18" charset="0"/>
              </a:rPr>
              <a:t>. </a:t>
            </a:r>
          </a:p>
          <a:p>
            <a:r>
              <a:rPr lang="ru-RU" b="1" smtClean="0">
                <a:solidFill>
                  <a:srgbClr val="FF00FF"/>
                </a:solidFill>
                <a:latin typeface="Arial" charset="0"/>
              </a:rPr>
              <a:t>Будівельний матеріал </a:t>
            </a:r>
            <a:r>
              <a:rPr lang="ru-RU" b="1" smtClean="0">
                <a:solidFill>
                  <a:srgbClr val="FF00FF"/>
                </a:solidFill>
                <a:latin typeface="Georgia" pitchFamily="18" charset="0"/>
              </a:rPr>
              <a:t>  металург</a:t>
            </a:r>
            <a:r>
              <a:rPr lang="ru-RU" b="1" smtClean="0">
                <a:solidFill>
                  <a:srgbClr val="FF00FF"/>
                </a:solidFill>
                <a:latin typeface="Arial" charset="0"/>
              </a:rPr>
              <a:t>і</a:t>
            </a:r>
            <a:r>
              <a:rPr lang="ru-RU" b="1" smtClean="0">
                <a:solidFill>
                  <a:srgbClr val="FF00FF"/>
                </a:solidFill>
                <a:latin typeface="Georgia" pitchFamily="18" charset="0"/>
              </a:rPr>
              <a:t>ч</a:t>
            </a:r>
            <a:r>
              <a:rPr lang="ru-RU" b="1" smtClean="0">
                <a:solidFill>
                  <a:srgbClr val="FF00FF"/>
                </a:solidFill>
                <a:latin typeface="Arial" charset="0"/>
              </a:rPr>
              <a:t>ни</a:t>
            </a:r>
            <a:r>
              <a:rPr lang="ru-RU" b="1" smtClean="0">
                <a:solidFill>
                  <a:srgbClr val="FF00FF"/>
                </a:solidFill>
                <a:latin typeface="Georgia" pitchFamily="18" charset="0"/>
              </a:rPr>
              <a:t>ий флюс.</a:t>
            </a:r>
          </a:p>
        </p:txBody>
      </p:sp>
      <p:pic>
        <p:nvPicPr>
          <p:cNvPr id="87044" name="Picture 4" descr="Безимени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341438"/>
            <a:ext cx="3400425" cy="48958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62C619-7D74-4715-8F40-7E0EACF37B1A}" type="slidenum">
              <a:rPr lang="uk-UA"/>
              <a:pPr>
                <a:defRPr/>
              </a:pPr>
              <a:t>17</a:t>
            </a:fld>
            <a:endParaRPr lang="uk-UA"/>
          </a:p>
        </p:txBody>
      </p:sp>
      <p:sp>
        <p:nvSpPr>
          <p:cNvPr id="86018" name="Rectangle 2"/>
          <p:cNvSpPr>
            <a:spLocks noGrp="1"/>
          </p:cNvSpPr>
          <p:nvPr>
            <p:ph type="title"/>
          </p:nvPr>
        </p:nvSpPr>
        <p:spPr bwMode="auto">
          <a:xfrm>
            <a:off x="1435100" y="274638"/>
            <a:ext cx="7499350" cy="777875"/>
          </a:xfrm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4800" b="1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вапняк</a:t>
            </a:r>
            <a:endParaRPr lang="ru-RU" sz="4800" b="1" smtClean="0">
              <a:solidFill>
                <a:srgbClr val="6666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sp>
        <p:nvSpPr>
          <p:cNvPr id="86019" name="Rectangle 3"/>
          <p:cNvSpPr>
            <a:spLocks noGrp="1"/>
          </p:cNvSpPr>
          <p:nvPr>
            <p:ph type="body" sz="half" idx="2"/>
          </p:nvPr>
        </p:nvSpPr>
        <p:spPr>
          <a:xfrm>
            <a:off x="4932363" y="333375"/>
            <a:ext cx="4211637" cy="61912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Осадова гірська порода, яка утворена з кальцита, рідко — з арагоніта; часто з домішками доломіта, глинистих і піщаних частин. Вапняки часто містять залишки вапнякових скелетів викопних організмів.Використову-ється в металургії (флюси ),будівництві, хімічній промисловості та інших. </a:t>
            </a:r>
            <a:endParaRPr lang="ru-RU" smtClean="0">
              <a:solidFill>
                <a:srgbClr val="6666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pic>
        <p:nvPicPr>
          <p:cNvPr id="86020" name="Picture 4" descr="Безимени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557338"/>
            <a:ext cx="4535488" cy="3409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268FF7-925A-41DD-9020-B086D31D5FE0}" type="slidenum">
              <a:rPr lang="uk-UA"/>
              <a:pPr>
                <a:defRPr/>
              </a:pPr>
              <a:t>18</a:t>
            </a:fld>
            <a:endParaRPr lang="uk-UA"/>
          </a:p>
        </p:txBody>
      </p:sp>
      <p:sp>
        <p:nvSpPr>
          <p:cNvPr id="84994" name="Rectangle 2"/>
          <p:cNvSpPr>
            <a:spLocks noGrp="1"/>
          </p:cNvSpPr>
          <p:nvPr>
            <p:ph type="title"/>
          </p:nvPr>
        </p:nvSpPr>
        <p:spPr bwMode="auto">
          <a:xfrm>
            <a:off x="1435100" y="274638"/>
            <a:ext cx="7499350" cy="1143000"/>
          </a:xfrm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47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мармур</a:t>
            </a:r>
          </a:p>
        </p:txBody>
      </p:sp>
      <p:sp>
        <p:nvSpPr>
          <p:cNvPr id="84995" name="Rectangle 3"/>
          <p:cNvSpPr>
            <a:spLocks noGrp="1"/>
          </p:cNvSpPr>
          <p:nvPr>
            <p:ph type="body" sz="half" idx="2"/>
          </p:nvPr>
        </p:nvSpPr>
        <p:spPr>
          <a:xfrm>
            <a:off x="4643438" y="1196975"/>
            <a:ext cx="4500562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від</a:t>
            </a:r>
            <a:r>
              <a:rPr lang="ru-RU" sz="2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гре</a:t>
            </a:r>
            <a:r>
              <a:rPr lang="ru-RU" sz="2400" b="1" smtClean="0">
                <a:solidFill>
                  <a:srgbClr val="993300"/>
                </a:solidFill>
                <a:latin typeface="Arial" charset="0"/>
              </a:rPr>
              <a:t>ц</a:t>
            </a:r>
            <a:r>
              <a:rPr lang="ru-RU" sz="2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. marmaros </a:t>
            </a:r>
            <a:r>
              <a:rPr lang="ru-RU" sz="2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—</a:t>
            </a:r>
            <a:r>
              <a:rPr lang="ru-RU" sz="24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блискучий камінь, гірська порода, що утворюється в результаті перетворень  вапняків і доломітов. Має різноманітне забарвлення з гарним малюнком. Використовується як декоративний камінь.</a:t>
            </a:r>
            <a:endParaRPr lang="ru-RU" sz="2400" smtClean="0"/>
          </a:p>
        </p:txBody>
      </p:sp>
      <p:pic>
        <p:nvPicPr>
          <p:cNvPr id="84996" name="Picture 4" descr="Безимени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628775"/>
            <a:ext cx="4319587" cy="32480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73AD53-ABD3-4C71-B20C-6D74F9CC318A}" type="slidenum">
              <a:rPr lang="uk-UA"/>
              <a:pPr>
                <a:defRPr/>
              </a:pPr>
              <a:t>19</a:t>
            </a:fld>
            <a:endParaRPr lang="uk-UA"/>
          </a:p>
        </p:txBody>
      </p:sp>
      <p:sp>
        <p:nvSpPr>
          <p:cNvPr id="83970" name="Rectangle 2"/>
          <p:cNvSpPr>
            <a:spLocks noGrp="1"/>
          </p:cNvSpPr>
          <p:nvPr>
            <p:ph type="title"/>
          </p:nvPr>
        </p:nvSpPr>
        <p:spPr bwMode="auto">
          <a:xfrm>
            <a:off x="468313" y="260350"/>
            <a:ext cx="8229600" cy="1143000"/>
          </a:xfrm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58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крейда</a:t>
            </a:r>
          </a:p>
        </p:txBody>
      </p:sp>
      <p:sp>
        <p:nvSpPr>
          <p:cNvPr id="83971" name="Rectangle 3"/>
          <p:cNvSpPr>
            <a:spLocks noGrp="1"/>
          </p:cNvSpPr>
          <p:nvPr>
            <p:ph type="body" sz="half" idx="2"/>
          </p:nvPr>
        </p:nvSpPr>
        <p:spPr>
          <a:xfrm>
            <a:off x="4643438" y="908050"/>
            <a:ext cx="4211637" cy="54737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b="1" i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Тонкозернистий, білий     вапняк, який складається з дрібних уламків та цілих вапнякових скелетів фораменіфер та інших організмів.Застосо-вують  для виробництва цемента,скла,гуми.</a:t>
            </a:r>
          </a:p>
        </p:txBody>
      </p:sp>
      <p:pic>
        <p:nvPicPr>
          <p:cNvPr id="83972" name="Picture 4" descr="Безимени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557338"/>
            <a:ext cx="3781425" cy="3238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55E14E-F7D7-4A64-A26F-EF71E4228E48}" type="slidenum">
              <a:rPr lang="uk-UA"/>
              <a:pPr>
                <a:defRPr/>
              </a:pPr>
              <a:t>2</a:t>
            </a:fld>
            <a:endParaRPr lang="uk-UA"/>
          </a:p>
        </p:txBody>
      </p:sp>
      <p:sp>
        <p:nvSpPr>
          <p:cNvPr id="21507" name="Rectangle 3"/>
          <p:cNvSpPr>
            <a:spLocks noGrp="1" noChangeArrowheads="1"/>
          </p:cNvSpPr>
          <p:nvPr>
            <p:ph/>
          </p:nvPr>
        </p:nvSpPr>
        <p:spPr bwMode="auto">
          <a:xfrm>
            <a:off x="1143000" y="714375"/>
            <a:ext cx="7539038" cy="4421188"/>
          </a:xfrm>
          <a:noFill/>
          <a:ln>
            <a:miter lim="800000"/>
            <a:headEnd/>
            <a:tailEnd/>
          </a:ln>
        </p:spPr>
        <p:txBody>
          <a:bodyPr>
            <a:normAutofit fontScale="92500"/>
          </a:bodyPr>
          <a:lstStyle/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uk-UA" sz="3200" b="1" dirty="0" smtClean="0">
                <a:solidFill>
                  <a:schemeClr val="tx1"/>
                </a:solidFill>
                <a:effectLst/>
                <a:latin typeface="Bookman Old Style" pitchFamily="18" charset="0"/>
                <a:ea typeface="+mn-ea"/>
                <a:cs typeface="+mn-cs"/>
              </a:rPr>
              <a:t>  </a:t>
            </a:r>
            <a:r>
              <a:rPr lang="uk-UA" sz="5800" b="1" dirty="0" smtClean="0">
                <a:solidFill>
                  <a:schemeClr val="tx1"/>
                </a:solidFill>
                <a:effectLst/>
                <a:latin typeface="Bookman Old Style" pitchFamily="18" charset="0"/>
                <a:ea typeface="+mn-ea"/>
                <a:cs typeface="+mn-cs"/>
              </a:rPr>
              <a:t>Єдиний шлях що веде до знань – це діяльність</a:t>
            </a:r>
            <a:endParaRPr lang="uk-UA" sz="4800" b="1" dirty="0" smtClean="0">
              <a:solidFill>
                <a:schemeClr val="tx1"/>
              </a:solidFill>
              <a:effectLst/>
              <a:latin typeface="Bookman Old Style" pitchFamily="18" charset="0"/>
              <a:ea typeface="+mn-ea"/>
              <a:cs typeface="+mn-cs"/>
            </a:endParaRPr>
          </a:p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endParaRPr lang="uk-UA" sz="4800" b="1" dirty="0">
              <a:solidFill>
                <a:schemeClr val="tx1"/>
              </a:solidFill>
              <a:effectLst/>
              <a:latin typeface="Bookman Old Style" pitchFamily="18" charset="0"/>
              <a:ea typeface="+mn-ea"/>
              <a:cs typeface="+mn-cs"/>
            </a:endParaRPr>
          </a:p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uk-UA" sz="4800" b="1" dirty="0">
                <a:solidFill>
                  <a:schemeClr val="tx1"/>
                </a:solidFill>
                <a:effectLst/>
                <a:latin typeface="Bookman Old Style" pitchFamily="18" charset="0"/>
                <a:ea typeface="+mn-ea"/>
                <a:cs typeface="+mn-cs"/>
              </a:rPr>
              <a:t>                           </a:t>
            </a:r>
            <a:r>
              <a:rPr lang="uk-UA" sz="4800" b="1" dirty="0" smtClean="0">
                <a:solidFill>
                  <a:schemeClr val="tx1"/>
                </a:solidFill>
                <a:effectLst/>
                <a:latin typeface="Bookman Old Style" pitchFamily="18" charset="0"/>
                <a:ea typeface="+mn-ea"/>
                <a:cs typeface="+mn-cs"/>
              </a:rPr>
              <a:t>Б</a:t>
            </a:r>
            <a:r>
              <a:rPr lang="uk-UA" sz="4800" b="1" dirty="0">
                <a:solidFill>
                  <a:schemeClr val="tx1"/>
                </a:solidFill>
                <a:effectLst/>
                <a:latin typeface="Bookman Old Style" pitchFamily="18" charset="0"/>
                <a:ea typeface="+mn-ea"/>
                <a:cs typeface="+mn-cs"/>
              </a:rPr>
              <a:t>. Шоу</a:t>
            </a:r>
          </a:p>
        </p:txBody>
      </p:sp>
      <p:pic>
        <p:nvPicPr>
          <p:cNvPr id="5" name="Picture 8" descr="IN00374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4643438"/>
            <a:ext cx="2679700" cy="19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3E037-13D1-4A21-ABCE-53650EC75CED}" type="slidenum">
              <a:rPr lang="uk-UA"/>
              <a:pPr>
                <a:defRPr/>
              </a:pPr>
              <a:t>20</a:t>
            </a:fld>
            <a:endParaRPr lang="uk-UA"/>
          </a:p>
        </p:txBody>
      </p:sp>
      <p:sp>
        <p:nvSpPr>
          <p:cNvPr id="100354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uk-UA" b="1" smtClean="0">
                <a:solidFill>
                  <a:schemeClr val="hlink"/>
                </a:solidFill>
                <a:effectLst/>
                <a:latin typeface="Arial" charset="0"/>
              </a:rPr>
              <a:t>Природні мінерали</a:t>
            </a:r>
          </a:p>
        </p:txBody>
      </p:sp>
      <p:pic>
        <p:nvPicPr>
          <p:cNvPr id="100356" name="Picture 4" descr="img2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125538"/>
            <a:ext cx="2579687" cy="3024187"/>
          </a:xfrm>
          <a:prstGeom prst="rect">
            <a:avLst/>
          </a:prstGeom>
          <a:noFill/>
        </p:spPr>
      </p:pic>
      <p:pic>
        <p:nvPicPr>
          <p:cNvPr id="100357" name="Picture 5" descr="img2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1125538"/>
            <a:ext cx="3095625" cy="3090862"/>
          </a:xfrm>
          <a:prstGeom prst="rect">
            <a:avLst/>
          </a:prstGeom>
          <a:noFill/>
        </p:spPr>
      </p:pic>
      <p:pic>
        <p:nvPicPr>
          <p:cNvPr id="100358" name="Picture 6" descr="img2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375" y="4005263"/>
            <a:ext cx="2603500" cy="2852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816377-EF49-475D-82E3-ABB5C7AE9C98}" type="slidenum">
              <a:rPr lang="uk-UA"/>
              <a:pPr>
                <a:defRPr/>
              </a:pPr>
              <a:t>21</a:t>
            </a:fld>
            <a:endParaRPr lang="uk-UA"/>
          </a:p>
        </p:txBody>
      </p:sp>
      <p:grpSp>
        <p:nvGrpSpPr>
          <p:cNvPr id="3" name="Группа 23"/>
          <p:cNvGrpSpPr>
            <a:grpSpLocks/>
          </p:cNvGrpSpPr>
          <p:nvPr/>
        </p:nvGrpSpPr>
        <p:grpSpPr bwMode="auto">
          <a:xfrm>
            <a:off x="323850" y="188913"/>
            <a:ext cx="10298113" cy="6048375"/>
            <a:chOff x="5724525" y="4149725"/>
            <a:chExt cx="3419475" cy="2330326"/>
          </a:xfrm>
        </p:grpSpPr>
        <p:pic>
          <p:nvPicPr>
            <p:cNvPr id="24585" name="Picture 19" descr="img22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940425" y="4149725"/>
              <a:ext cx="2652713" cy="1920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6" name="Text Box 20"/>
            <p:cNvSpPr txBox="1">
              <a:spLocks noChangeArrowheads="1"/>
            </p:cNvSpPr>
            <p:nvPr/>
          </p:nvSpPr>
          <p:spPr bwMode="auto">
            <a:xfrm>
              <a:off x="5724525" y="6092886"/>
              <a:ext cx="3419475" cy="387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uk-UA" sz="2400" b="1" baseline="0">
                  <a:solidFill>
                    <a:schemeClr val="folHlink"/>
                  </a:solidFill>
                  <a:latin typeface="Arial" charset="0"/>
                </a:rPr>
                <a:t>                 </a:t>
              </a:r>
              <a:r>
                <a:rPr lang="uk-UA" sz="2400" b="1" baseline="0">
                  <a:solidFill>
                    <a:schemeClr val="folHlink"/>
                  </a:solidFill>
                </a:rPr>
                <a:t>Сталактити(вгорі) –вапнякова   печера,</a:t>
              </a:r>
              <a:endParaRPr lang="uk-UA" sz="2400" b="1" baseline="0">
                <a:solidFill>
                  <a:schemeClr val="folHlink"/>
                </a:solidFill>
                <a:latin typeface="Arial" charset="0"/>
              </a:endParaRPr>
            </a:p>
            <a:p>
              <a:pPr>
                <a:spcBef>
                  <a:spcPct val="50000"/>
                </a:spcBef>
              </a:pPr>
              <a:r>
                <a:rPr lang="uk-UA" sz="2400" b="1" baseline="0">
                  <a:solidFill>
                    <a:schemeClr val="folHlink"/>
                  </a:solidFill>
                  <a:latin typeface="Arial" charset="0"/>
                </a:rPr>
                <a:t>                 </a:t>
              </a:r>
              <a:r>
                <a:rPr lang="uk-UA" sz="2400" b="1" baseline="0">
                  <a:solidFill>
                    <a:schemeClr val="folHlink"/>
                  </a:solidFill>
                </a:rPr>
                <a:t>сталагміти (внизу)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D4773B-3E19-487F-B137-4C777A7A7639}" type="slidenum">
              <a:rPr lang="uk-UA"/>
              <a:pPr>
                <a:defRPr/>
              </a:pPr>
              <a:t>22</a:t>
            </a:fld>
            <a:endParaRPr lang="uk-UA"/>
          </a:p>
        </p:txBody>
      </p:sp>
      <p:pic>
        <p:nvPicPr>
          <p:cNvPr id="92168" name="Picture 8" descr="DVC000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0625" y="908050"/>
            <a:ext cx="7702550" cy="5616575"/>
          </a:xfrm>
          <a:prstGeom prst="rect">
            <a:avLst/>
          </a:prstGeom>
          <a:noFill/>
        </p:spPr>
      </p:pic>
      <p:sp>
        <p:nvSpPr>
          <p:cNvPr id="92169" name="Rectangle 9"/>
          <p:cNvSpPr>
            <a:spLocks noGrp="1"/>
          </p:cNvSpPr>
          <p:nvPr>
            <p:ph type="body" idx="1"/>
          </p:nvPr>
        </p:nvSpPr>
        <p:spPr>
          <a:xfrm>
            <a:off x="1331913" y="260350"/>
            <a:ext cx="6635750" cy="692150"/>
          </a:xfrm>
        </p:spPr>
        <p:txBody>
          <a:bodyPr/>
          <a:lstStyle/>
          <a:p>
            <a:r>
              <a:rPr lang="uk-UA" smtClean="0">
                <a:latin typeface="Arial" charset="0"/>
              </a:rPr>
              <a:t>Молюски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9" grpI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D181B-C29F-44A4-990C-C46DF296270A}" type="slidenum">
              <a:rPr lang="uk-UA"/>
              <a:pPr>
                <a:defRPr/>
              </a:pPr>
              <a:t>23</a:t>
            </a:fld>
            <a:endParaRPr lang="uk-UA"/>
          </a:p>
        </p:txBody>
      </p:sp>
      <p:grpSp>
        <p:nvGrpSpPr>
          <p:cNvPr id="4" name="Группа 9"/>
          <p:cNvGrpSpPr>
            <a:grpSpLocks/>
          </p:cNvGrpSpPr>
          <p:nvPr/>
        </p:nvGrpSpPr>
        <p:grpSpPr bwMode="auto">
          <a:xfrm>
            <a:off x="1187450" y="3429000"/>
            <a:ext cx="3433763" cy="2827338"/>
            <a:chOff x="0" y="0"/>
            <a:chExt cx="2159000" cy="1570154"/>
          </a:xfrm>
        </p:grpSpPr>
        <p:pic>
          <p:nvPicPr>
            <p:cNvPr id="25608" name="Picture 22" descr="img22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59000" cy="1231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9" name="Text Box 23"/>
            <p:cNvSpPr txBox="1">
              <a:spLocks noChangeArrowheads="1"/>
            </p:cNvSpPr>
            <p:nvPr/>
          </p:nvSpPr>
          <p:spPr bwMode="auto">
            <a:xfrm>
              <a:off x="928280" y="1213982"/>
              <a:ext cx="829463" cy="356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uk-UA" baseline="0"/>
                <a:t>Корали та </a:t>
              </a:r>
            </a:p>
            <a:p>
              <a:r>
                <a:rPr lang="uk-UA" baseline="0"/>
                <a:t>молюски</a:t>
              </a:r>
            </a:p>
          </p:txBody>
        </p:sp>
      </p:grpSp>
      <p:grpSp>
        <p:nvGrpSpPr>
          <p:cNvPr id="7" name="Группа 12"/>
          <p:cNvGrpSpPr>
            <a:grpSpLocks/>
          </p:cNvGrpSpPr>
          <p:nvPr/>
        </p:nvGrpSpPr>
        <p:grpSpPr bwMode="auto">
          <a:xfrm>
            <a:off x="4500563" y="188913"/>
            <a:ext cx="4248150" cy="2519362"/>
            <a:chOff x="6500826" y="0"/>
            <a:chExt cx="2231051" cy="1503793"/>
          </a:xfrm>
        </p:grpSpPr>
        <p:pic>
          <p:nvPicPr>
            <p:cNvPr id="25606" name="Picture 24" descr="280px-Malachite2">
              <a:hlinkClick r:id="rId3" tooltip="&quot;Малахит, сферокристаллические сферолиты, Аризона, http://www.rusmineral.ru&quot;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00826" y="0"/>
              <a:ext cx="1873250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7" name="Text Box 25"/>
            <p:cNvSpPr txBox="1">
              <a:spLocks noChangeArrowheads="1"/>
            </p:cNvSpPr>
            <p:nvPr/>
          </p:nvSpPr>
          <p:spPr bwMode="auto">
            <a:xfrm>
              <a:off x="7159932" y="1286275"/>
              <a:ext cx="1571945" cy="217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uk-UA" baseline="0"/>
                <a:t>Малахіт </a:t>
              </a:r>
              <a:r>
                <a:rPr lang="en-US" baseline="0"/>
                <a:t>CuCO</a:t>
              </a:r>
              <a:r>
                <a:rPr lang="en-US"/>
                <a:t>3 *</a:t>
              </a:r>
              <a:r>
                <a:rPr lang="en-US" baseline="0"/>
                <a:t>Cu(OH)</a:t>
              </a:r>
              <a:r>
                <a:rPr lang="en-US"/>
                <a:t>2</a:t>
              </a:r>
              <a:endParaRPr lang="uk-UA" baseline="0"/>
            </a:p>
          </p:txBody>
        </p:sp>
      </p:grpSp>
      <p:pic>
        <p:nvPicPr>
          <p:cNvPr id="25618" name="Picture 18" descr="DVC0005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913" y="476250"/>
            <a:ext cx="3168650" cy="2754313"/>
          </a:xfrm>
          <a:prstGeom prst="rect">
            <a:avLst/>
          </a:prstGeom>
          <a:noFill/>
        </p:spPr>
      </p:pic>
      <p:pic>
        <p:nvPicPr>
          <p:cNvPr id="25619" name="Picture 19" descr="DVC0005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9338" y="3536950"/>
            <a:ext cx="3960812" cy="29702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9150B9-E1F6-48BF-99B3-C294B22821FA}" type="slidenum">
              <a:rPr lang="uk-UA"/>
              <a:pPr>
                <a:defRPr/>
              </a:pPr>
              <a:t>24</a:t>
            </a:fld>
            <a:endParaRPr lang="uk-UA"/>
          </a:p>
        </p:txBody>
      </p:sp>
      <p:pic>
        <p:nvPicPr>
          <p:cNvPr id="190468" name="Picture 4" descr="img2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0391">
            <a:off x="1212206" y="1286214"/>
            <a:ext cx="7835886" cy="4321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8" descr="PE0189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13" y="0"/>
            <a:ext cx="2319337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403350" y="188913"/>
            <a:ext cx="53292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4000" b="1" baseline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Застосування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2B0DCB-8708-4AAA-B0ED-2DBB786E8641}" type="slidenum">
              <a:rPr lang="uk-UA"/>
              <a:pPr>
                <a:defRPr/>
              </a:pPr>
              <a:t>25</a:t>
            </a:fld>
            <a:endParaRPr lang="uk-UA"/>
          </a:p>
        </p:txBody>
      </p:sp>
      <p:graphicFrame>
        <p:nvGraphicFramePr>
          <p:cNvPr id="191494" name="Diagram 6"/>
          <p:cNvGraphicFramePr>
            <a:graphicFrameLocks/>
          </p:cNvGraphicFramePr>
          <p:nvPr>
            <p:ph type="dgm" idx="1"/>
          </p:nvPr>
        </p:nvGraphicFramePr>
        <p:xfrm>
          <a:off x="0" y="46038"/>
          <a:ext cx="9144000" cy="6621462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19149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0B1DFC-145B-46A4-A53E-083C30D85BC6}" type="slidenum">
              <a:rPr lang="uk-UA"/>
              <a:pPr>
                <a:defRPr/>
              </a:pPr>
              <a:t>26</a:t>
            </a:fld>
            <a:endParaRPr lang="uk-UA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333375"/>
          <a:ext cx="9144000" cy="6264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7651" name="Picture 16" descr="BD09832_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285750"/>
            <a:ext cx="1785938" cy="211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8" descr="Безимени-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2988" y="260350"/>
            <a:ext cx="19050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C12CDB-8EFD-4755-A9D0-C3F82AE1F4A7}" type="slidenum">
              <a:rPr lang="uk-UA"/>
              <a:pPr>
                <a:defRPr/>
              </a:pPr>
              <a:t>27</a:t>
            </a:fld>
            <a:endParaRPr lang="uk-UA"/>
          </a:p>
        </p:txBody>
      </p:sp>
      <p:pic>
        <p:nvPicPr>
          <p:cNvPr id="5" name="Picture 4" descr="H:\Photos\IMG102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0355" y="1995480"/>
            <a:ext cx="5166967" cy="4594265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34151" name="WordArt 7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7489825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Принцип дії вогнегасника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469A14-BC9D-4058-B174-8BF7E854AA87}" type="slidenum">
              <a:rPr lang="uk-UA"/>
              <a:pPr>
                <a:defRPr/>
              </a:pPr>
              <a:t>28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6600" b="1" u="sng" smtClean="0">
                <a:solidFill>
                  <a:srgbClr val="279D6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stral" pitchFamily="66" charset="0"/>
              </a:rPr>
              <a:t>ІСТОРИЧНИЙ ДАЙДЖЕСТ</a:t>
            </a:r>
            <a:endParaRPr lang="ru-RU" sz="6600" b="1" u="sng" smtClean="0">
              <a:solidFill>
                <a:srgbClr val="279D6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istral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4294967295"/>
          </p:nvPr>
        </p:nvSpPr>
        <p:spPr>
          <a:xfrm>
            <a:off x="1116013" y="1916113"/>
            <a:ext cx="8027987" cy="4730750"/>
          </a:xfrm>
        </p:spPr>
        <p:txBody>
          <a:bodyPr/>
          <a:lstStyle/>
          <a:p>
            <a:pPr marL="273050" indent="-273050">
              <a:lnSpc>
                <a:spcPct val="90000"/>
              </a:lnSpc>
            </a:pPr>
            <a:r>
              <a:rPr lang="uk-UA" sz="2800" b="1" i="1" smtClean="0">
                <a:solidFill>
                  <a:srgbClr val="005828"/>
                </a:solidFill>
                <a:latin typeface="Bookman Old Style" pitchFamily="18" charset="0"/>
              </a:rPr>
              <a:t>1</a:t>
            </a:r>
            <a:r>
              <a:rPr lang="uk-UA" sz="2800" b="1" smtClean="0">
                <a:solidFill>
                  <a:srgbClr val="005828"/>
                </a:solidFill>
                <a:latin typeface="Bookman Old Style" pitchFamily="18" charset="0"/>
              </a:rPr>
              <a:t>) Перший вогнегасник</a:t>
            </a:r>
            <a:r>
              <a:rPr lang="en-US" sz="2800" b="1" smtClean="0">
                <a:solidFill>
                  <a:srgbClr val="005828"/>
                </a:solidFill>
                <a:latin typeface="Bookman Old Style" pitchFamily="18" charset="0"/>
              </a:rPr>
              <a:t> </a:t>
            </a:r>
            <a:r>
              <a:rPr lang="uk-UA" sz="2800" b="1" smtClean="0">
                <a:solidFill>
                  <a:srgbClr val="005828"/>
                </a:solidFill>
                <a:latin typeface="Bookman Old Style" pitchFamily="18" charset="0"/>
              </a:rPr>
              <a:t>- звичайний балон заповнений водою.</a:t>
            </a:r>
          </a:p>
          <a:p>
            <a:pPr marL="273050" indent="-273050">
              <a:lnSpc>
                <a:spcPct val="90000"/>
              </a:lnSpc>
            </a:pPr>
            <a:r>
              <a:rPr lang="uk-UA" sz="2800" b="1" smtClean="0">
                <a:solidFill>
                  <a:srgbClr val="005828"/>
                </a:solidFill>
                <a:latin typeface="Bookman Old Style" pitchFamily="18" charset="0"/>
              </a:rPr>
              <a:t>2) У Х</a:t>
            </a:r>
            <a:r>
              <a:rPr lang="en-US" sz="2800" b="1" smtClean="0">
                <a:solidFill>
                  <a:srgbClr val="005828"/>
                </a:solidFill>
                <a:latin typeface="Bookman Old Style" pitchFamily="18" charset="0"/>
              </a:rPr>
              <a:t>V</a:t>
            </a:r>
            <a:r>
              <a:rPr lang="uk-UA" sz="2800" b="1" smtClean="0">
                <a:solidFill>
                  <a:srgbClr val="005828"/>
                </a:solidFill>
                <a:latin typeface="Bookman Old Style" pitchFamily="18" charset="0"/>
              </a:rPr>
              <a:t>ІІ ст. кидали скляні колби, заповнені водою, у вогнище горіння.</a:t>
            </a:r>
          </a:p>
          <a:p>
            <a:pPr marL="273050" indent="-273050">
              <a:lnSpc>
                <a:spcPct val="90000"/>
              </a:lnSpc>
            </a:pPr>
            <a:r>
              <a:rPr lang="uk-UA" sz="2800" b="1" smtClean="0">
                <a:solidFill>
                  <a:srgbClr val="005828"/>
                </a:solidFill>
                <a:latin typeface="Bookman Old Style" pitchFamily="18" charset="0"/>
              </a:rPr>
              <a:t>3) У 1815 р. Власов запропонував використовувати відходи миловарних заводів.</a:t>
            </a:r>
          </a:p>
          <a:p>
            <a:pPr marL="273050" indent="-273050">
              <a:lnSpc>
                <a:spcPct val="90000"/>
              </a:lnSpc>
            </a:pPr>
            <a:r>
              <a:rPr lang="uk-UA" sz="2800" b="1" smtClean="0">
                <a:solidFill>
                  <a:srgbClr val="005828"/>
                </a:solidFill>
                <a:latin typeface="Bookman Old Style" pitchFamily="18" charset="0"/>
              </a:rPr>
              <a:t>4) У 1819 р. Шумлянський сформував ідею про гасіння з допомогою інертних газів.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5A055-EC70-4F0D-A616-685987766F6D}" type="slidenum">
              <a:rPr lang="uk-UA"/>
              <a:pPr>
                <a:defRPr/>
              </a:pPr>
              <a:t>29</a:t>
            </a:fld>
            <a:endParaRPr lang="uk-UA"/>
          </a:p>
        </p:txBody>
      </p:sp>
      <p:sp>
        <p:nvSpPr>
          <p:cNvPr id="22531" name="Rectangle 3"/>
          <p:cNvSpPr>
            <a:spLocks noGrp="1"/>
          </p:cNvSpPr>
          <p:nvPr>
            <p:ph type="body" idx="4294967295"/>
          </p:nvPr>
        </p:nvSpPr>
        <p:spPr>
          <a:xfrm>
            <a:off x="790575" y="260350"/>
            <a:ext cx="8353425" cy="4679950"/>
          </a:xfrm>
        </p:spPr>
        <p:txBody>
          <a:bodyPr/>
          <a:lstStyle/>
          <a:p>
            <a:pPr marL="273050" indent="-273050">
              <a:lnSpc>
                <a:spcPct val="80000"/>
              </a:lnSpc>
            </a:pPr>
            <a:r>
              <a:rPr lang="uk-UA" i="1" smtClean="0">
                <a:solidFill>
                  <a:srgbClr val="005828"/>
                </a:solidFill>
                <a:latin typeface="Arial" charset="0"/>
              </a:rPr>
              <a:t>5</a:t>
            </a:r>
            <a:r>
              <a:rPr lang="uk-UA" b="1" i="1" smtClean="0">
                <a:solidFill>
                  <a:srgbClr val="005828"/>
                </a:solidFill>
                <a:latin typeface="Bookman Old Style" pitchFamily="18" charset="0"/>
              </a:rPr>
              <a:t>) У 1904 р. А. Г. Лоран, російський інженер, запропонував метод гасіння горючих рідин з допомогою піни, яку одержують у результаті взаємодії кислотного й лужного розчинів. </a:t>
            </a:r>
          </a:p>
          <a:p>
            <a:pPr marL="273050" indent="-273050">
              <a:lnSpc>
                <a:spcPct val="80000"/>
              </a:lnSpc>
            </a:pPr>
            <a:r>
              <a:rPr lang="uk-UA" b="1" i="1" smtClean="0">
                <a:solidFill>
                  <a:srgbClr val="005828"/>
                </a:solidFill>
                <a:latin typeface="Arial" charset="0"/>
              </a:rPr>
              <a:t>6</a:t>
            </a:r>
            <a:r>
              <a:rPr lang="uk-UA" b="1" i="1" smtClean="0">
                <a:solidFill>
                  <a:srgbClr val="005828"/>
                </a:solidFill>
                <a:latin typeface="Bookman Old Style" pitchFamily="18" charset="0"/>
              </a:rPr>
              <a:t>) У 1876 р. Менбі, капітан англійської армії, запропонував спосіб викидання води на </a:t>
            </a:r>
            <a:endParaRPr lang="uk-UA" b="1" i="1" smtClean="0">
              <a:solidFill>
                <a:srgbClr val="005828"/>
              </a:solidFill>
              <a:latin typeface="Arial" charset="0"/>
            </a:endParaRPr>
          </a:p>
          <a:p>
            <a:pPr marL="273050" indent="-273050">
              <a:lnSpc>
                <a:spcPct val="80000"/>
              </a:lnSpc>
              <a:buFont typeface="Wingdings 2" pitchFamily="18" charset="2"/>
              <a:buNone/>
            </a:pPr>
            <a:r>
              <a:rPr lang="uk-UA" b="1" i="1" smtClean="0">
                <a:solidFill>
                  <a:srgbClr val="005828"/>
                </a:solidFill>
                <a:latin typeface="Arial" charset="0"/>
              </a:rPr>
              <a:t>    </a:t>
            </a:r>
            <a:r>
              <a:rPr lang="uk-UA" b="1" i="1" smtClean="0">
                <a:solidFill>
                  <a:srgbClr val="005828"/>
                </a:solidFill>
                <a:latin typeface="Bookman Old Style" pitchFamily="18" charset="0"/>
              </a:rPr>
              <a:t>вогнище горіння під тиском.</a:t>
            </a:r>
          </a:p>
          <a:p>
            <a:pPr marL="273050" indent="-273050">
              <a:lnSpc>
                <a:spcPct val="80000"/>
              </a:lnSpc>
            </a:pPr>
            <a:endParaRPr lang="uk-UA" b="1" i="1" smtClean="0">
              <a:solidFill>
                <a:srgbClr val="005828"/>
              </a:solidFill>
              <a:latin typeface="Bookman Old Style" pitchFamily="18" charset="0"/>
            </a:endParaRPr>
          </a:p>
          <a:p>
            <a:pPr marL="273050" indent="-273050">
              <a:lnSpc>
                <a:spcPct val="80000"/>
              </a:lnSpc>
            </a:pPr>
            <a:endParaRPr lang="uk-UA" b="1" i="1" smtClean="0">
              <a:solidFill>
                <a:srgbClr val="005828"/>
              </a:solidFill>
              <a:latin typeface="Bookman Old Style" pitchFamily="18" charset="0"/>
            </a:endParaRPr>
          </a:p>
          <a:p>
            <a:pPr marL="273050" indent="-273050">
              <a:lnSpc>
                <a:spcPct val="80000"/>
              </a:lnSpc>
            </a:pPr>
            <a:endParaRPr lang="uk-UA" b="1" i="1" smtClean="0">
              <a:solidFill>
                <a:srgbClr val="005828"/>
              </a:solidFill>
              <a:latin typeface="Bookman Old Style" pitchFamily="18" charset="0"/>
            </a:endParaRPr>
          </a:p>
          <a:p>
            <a:pPr marL="273050" indent="-273050">
              <a:lnSpc>
                <a:spcPct val="80000"/>
              </a:lnSpc>
            </a:pPr>
            <a:endParaRPr lang="uk-UA" b="1" i="1" smtClean="0">
              <a:solidFill>
                <a:srgbClr val="005828"/>
              </a:solidFill>
              <a:latin typeface="Arial" charset="0"/>
            </a:endParaRPr>
          </a:p>
          <a:p>
            <a:pPr marL="273050" indent="-273050">
              <a:lnSpc>
                <a:spcPct val="80000"/>
              </a:lnSpc>
            </a:pPr>
            <a:r>
              <a:rPr lang="uk-UA" b="1" i="1" smtClean="0">
                <a:solidFill>
                  <a:srgbClr val="005828"/>
                </a:solidFill>
                <a:latin typeface="Bookman Old Style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2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4" dur="20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  <p:bldP spid="22531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BCC0D1-A108-4B5D-B7FA-FF0F8E391B1E}" type="slidenum">
              <a:rPr lang="uk-UA"/>
              <a:pPr>
                <a:defRPr/>
              </a:pPr>
              <a:t>3</a:t>
            </a:fld>
            <a:endParaRPr lang="uk-UA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292100"/>
            <a:ext cx="7615237" cy="13843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r>
              <a:rPr lang="uk-UA" sz="4000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Карбонатна кислота</a:t>
            </a:r>
            <a:r>
              <a:rPr lang="uk-UA" sz="40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/>
            </a:r>
            <a:br>
              <a:rPr lang="uk-UA" sz="40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</a:br>
            <a:r>
              <a:rPr lang="uk-UA" sz="40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(вугільна  кислота)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857750" y="1428750"/>
            <a:ext cx="4429125" cy="1143000"/>
          </a:xfrm>
        </p:spPr>
        <p:txBody>
          <a:bodyPr/>
          <a:lstStyle/>
          <a:p>
            <a:pPr lvl="4"/>
            <a:r>
              <a:rPr lang="en-US" sz="6600" b="1" smtClean="0">
                <a:solidFill>
                  <a:srgbClr val="FF0000"/>
                </a:solidFill>
              </a:rPr>
              <a:t>H</a:t>
            </a:r>
            <a:r>
              <a:rPr lang="en-US" sz="6600" b="1" baseline="-25000" smtClean="0">
                <a:solidFill>
                  <a:srgbClr val="FF0000"/>
                </a:solidFill>
              </a:rPr>
              <a:t>2</a:t>
            </a:r>
            <a:r>
              <a:rPr lang="en-US" sz="6600" b="1" smtClean="0">
                <a:solidFill>
                  <a:srgbClr val="FF0000"/>
                </a:solidFill>
              </a:rPr>
              <a:t>CO</a:t>
            </a:r>
            <a:r>
              <a:rPr lang="en-US" sz="6600" b="1" baseline="-25000" smtClean="0">
                <a:solidFill>
                  <a:srgbClr val="FF0000"/>
                </a:solidFill>
              </a:rPr>
              <a:t>3</a:t>
            </a:r>
            <a:endParaRPr lang="uk-UA" sz="6600" b="1" smtClean="0">
              <a:solidFill>
                <a:srgbClr val="FF0000"/>
              </a:solidFill>
            </a:endParaRPr>
          </a:p>
        </p:txBody>
      </p:sp>
      <p:sp>
        <p:nvSpPr>
          <p:cNvPr id="14341" name="Text Box 28"/>
          <p:cNvSpPr txBox="1">
            <a:spLocks noChangeArrowheads="1"/>
          </p:cNvSpPr>
          <p:nvPr/>
        </p:nvSpPr>
        <p:spPr bwMode="auto">
          <a:xfrm>
            <a:off x="-541338" y="6673850"/>
            <a:ext cx="59769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aseline="0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3851275" y="42211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aseline="0"/>
          </a:p>
        </p:txBody>
      </p:sp>
      <p:graphicFrame>
        <p:nvGraphicFramePr>
          <p:cNvPr id="14374" name="Organization Chart 38"/>
          <p:cNvGraphicFramePr>
            <a:graphicFrameLocks/>
          </p:cNvGraphicFramePr>
          <p:nvPr/>
        </p:nvGraphicFramePr>
        <p:xfrm>
          <a:off x="1042988" y="2708275"/>
          <a:ext cx="8101012" cy="3692525"/>
        </p:xfrm>
        <a:graphic>
          <a:graphicData uri="http://schemas.openxmlformats.org/drawingml/2006/compatibility">
            <com:legacyDrawing xmlns:com="http://schemas.openxmlformats.org/drawingml/2006/compatibility" spid="_x0000_s14374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5F6078-6C0B-4F3F-82BB-A6A919586C2C}" type="slidenum">
              <a:rPr lang="uk-UA"/>
              <a:pPr>
                <a:defRPr/>
              </a:pPr>
              <a:t>30</a:t>
            </a:fld>
            <a:endParaRPr lang="uk-UA"/>
          </a:p>
        </p:txBody>
      </p:sp>
      <p:sp>
        <p:nvSpPr>
          <p:cNvPr id="10" name="Содержимое 9"/>
          <p:cNvSpPr>
            <a:spLocks noGrp="1"/>
          </p:cNvSpPr>
          <p:nvPr>
            <p:ph type="subTitle" idx="4294967295"/>
          </p:nvPr>
        </p:nvSpPr>
        <p:spPr>
          <a:xfrm>
            <a:off x="3708400" y="404813"/>
            <a:ext cx="5219700" cy="4679950"/>
          </a:xfrm>
        </p:spPr>
        <p:txBody>
          <a:bodyPr/>
          <a:lstStyle/>
          <a:p>
            <a:pPr marL="273050" indent="-273050">
              <a:buFont typeface="Wingdings 2" pitchFamily="18" charset="2"/>
              <a:buNone/>
            </a:pPr>
            <a:r>
              <a:rPr lang="en-US" sz="2800" i="1" smtClean="0">
                <a:solidFill>
                  <a:srgbClr val="005828"/>
                </a:solidFill>
                <a:latin typeface="Corbel" pitchFamily="34" charset="0"/>
              </a:rPr>
              <a:t>   </a:t>
            </a:r>
            <a:r>
              <a:rPr lang="uk-UA" sz="2800" i="1" smtClean="0">
                <a:solidFill>
                  <a:srgbClr val="005828"/>
                </a:solidFill>
              </a:rPr>
              <a:t> </a:t>
            </a:r>
            <a:r>
              <a:rPr lang="uk-UA" sz="2400" b="1" smtClean="0">
                <a:solidFill>
                  <a:schemeClr val="folHlink"/>
                </a:solidFill>
              </a:rPr>
              <a:t>Вуглекислотний вогнегасник</a:t>
            </a:r>
            <a:r>
              <a:rPr lang="uk-UA" sz="2400" b="1" i="1" smtClean="0">
                <a:solidFill>
                  <a:schemeClr val="folHlink"/>
                </a:solidFill>
              </a:rPr>
              <a:t> </a:t>
            </a:r>
            <a:endParaRPr lang="uk-UA" sz="2400" b="1" i="1" smtClean="0">
              <a:solidFill>
                <a:schemeClr val="folHlink"/>
              </a:solidFill>
              <a:latin typeface="Arial" charset="0"/>
            </a:endParaRPr>
          </a:p>
          <a:p>
            <a:pPr marL="273050" indent="-273050">
              <a:buFont typeface="Wingdings 2" pitchFamily="18" charset="2"/>
              <a:buNone/>
            </a:pPr>
            <a:r>
              <a:rPr lang="uk-UA" sz="2400" smtClean="0">
                <a:solidFill>
                  <a:srgbClr val="005828"/>
                </a:solidFill>
              </a:rPr>
              <a:t>призначений для гасіння невеликих загорань. Він складається зі сталевого корпусу овальної форми, який наповнено карбон(</a:t>
            </a:r>
            <a:r>
              <a:rPr lang="en-US" sz="2400" smtClean="0">
                <a:solidFill>
                  <a:srgbClr val="005828"/>
                </a:solidFill>
                <a:latin typeface="Corbel" pitchFamily="34" charset="0"/>
              </a:rPr>
              <a:t>IV</a:t>
            </a:r>
            <a:r>
              <a:rPr lang="uk-UA" sz="2400" smtClean="0">
                <a:solidFill>
                  <a:srgbClr val="005828"/>
                </a:solidFill>
              </a:rPr>
              <a:t>) оксидом під тиском 5,7 МПа -1, горловини -2 з умонтованою в неї чекою і розтруба -3.</a:t>
            </a:r>
            <a:endParaRPr lang="en-US" sz="2400" smtClean="0">
              <a:solidFill>
                <a:srgbClr val="005828"/>
              </a:solidFill>
              <a:latin typeface="Corbel" pitchFamily="34" charset="0"/>
            </a:endParaRPr>
          </a:p>
          <a:p>
            <a:pPr marL="273050" indent="-273050">
              <a:buSzPct val="91000"/>
              <a:buFont typeface="Wingdings 2" pitchFamily="18" charset="2"/>
              <a:buNone/>
            </a:pPr>
            <a:r>
              <a:rPr lang="uk-UA" sz="2400" smtClean="0">
                <a:solidFill>
                  <a:srgbClr val="005828"/>
                </a:solidFill>
              </a:rPr>
              <a:t>    Для приведення вогнегасника в дію виймають чеку, натискують на рукоятку 4 і спрямовують розтруб у бік згоряння. При цьому відкривається запорнопусковий пристрій, уміст вогнегасника по сифоновій трубці 5 під тиском надходить до розтруба.</a:t>
            </a:r>
          </a:p>
          <a:p>
            <a:pPr marL="273050" indent="-273050">
              <a:buSzPct val="91000"/>
              <a:buFont typeface="Wingdings 2" pitchFamily="18" charset="2"/>
              <a:buNone/>
            </a:pPr>
            <a:r>
              <a:rPr lang="uk-UA" sz="2400" smtClean="0">
                <a:solidFill>
                  <a:srgbClr val="005828"/>
                </a:solidFill>
              </a:rPr>
              <a:t>    </a:t>
            </a:r>
            <a:endParaRPr lang="ru-RU" sz="2400" smtClean="0">
              <a:solidFill>
                <a:srgbClr val="005828"/>
              </a:solidFill>
            </a:endParaRPr>
          </a:p>
        </p:txBody>
      </p:sp>
      <p:pic>
        <p:nvPicPr>
          <p:cNvPr id="15362" name="Picture 2" descr="F:\Photos\IMG10241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0"/>
            <a:ext cx="3529012" cy="4032250"/>
          </a:xfrm>
        </p:spPr>
      </p:pic>
      <p:sp>
        <p:nvSpPr>
          <p:cNvPr id="15" name="Блок-схема: узел 14"/>
          <p:cNvSpPr/>
          <p:nvPr/>
        </p:nvSpPr>
        <p:spPr>
          <a:xfrm>
            <a:off x="4143375" y="285750"/>
            <a:ext cx="71438" cy="7143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0"/>
          </a:p>
        </p:txBody>
      </p:sp>
      <p:sp>
        <p:nvSpPr>
          <p:cNvPr id="16" name="Блок-схема: узел 15"/>
          <p:cNvSpPr/>
          <p:nvPr/>
        </p:nvSpPr>
        <p:spPr>
          <a:xfrm>
            <a:off x="395288" y="260350"/>
            <a:ext cx="71437" cy="7143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0"/>
          </a:p>
        </p:txBody>
      </p:sp>
      <p:sp>
        <p:nvSpPr>
          <p:cNvPr id="7" name="Овал 6"/>
          <p:cNvSpPr/>
          <p:nvPr/>
        </p:nvSpPr>
        <p:spPr>
          <a:xfrm>
            <a:off x="4071938" y="2071688"/>
            <a:ext cx="71437" cy="71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0" grpI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3A02C9-3B0D-4EB7-9738-9E1D56EF37BE}" type="slidenum">
              <a:rPr lang="uk-UA"/>
              <a:pPr>
                <a:defRPr/>
              </a:pPr>
              <a:t>31</a:t>
            </a:fld>
            <a:endParaRPr lang="uk-UA"/>
          </a:p>
        </p:txBody>
      </p:sp>
      <p:sp>
        <p:nvSpPr>
          <p:cNvPr id="23555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549275"/>
            <a:ext cx="7848600" cy="5853113"/>
          </a:xfrm>
        </p:spPr>
        <p:txBody>
          <a:bodyPr/>
          <a:lstStyle/>
          <a:p>
            <a:pPr marL="273050" indent="-273050"/>
            <a:r>
              <a:rPr lang="uk-UA" b="1" smtClean="0">
                <a:solidFill>
                  <a:srgbClr val="005828"/>
                </a:solidFill>
                <a:latin typeface="Arial" charset="0"/>
              </a:rPr>
              <a:t>Вогнегасник готовий до використання. За лічені хвилини зона загоряння охолоджується, покривається негорючим шаром СО2, і реакція горіння припиняється!</a:t>
            </a:r>
          </a:p>
          <a:p>
            <a:pPr marL="273050" indent="-273050"/>
            <a:endParaRPr lang="ru-RU" b="1" smtClean="0">
              <a:solidFill>
                <a:srgbClr val="005828"/>
              </a:solidFill>
              <a:latin typeface="Arial" charset="0"/>
            </a:endParaRPr>
          </a:p>
          <a:p>
            <a:pPr marL="273050" indent="-273050">
              <a:buClr>
                <a:srgbClr val="00B050"/>
              </a:buClr>
              <a:buFontTx/>
              <a:buNone/>
            </a:pPr>
            <a:r>
              <a:rPr lang="uk-UA" b="1" smtClean="0">
                <a:solidFill>
                  <a:srgbClr val="005828"/>
                </a:solidFill>
                <a:latin typeface="Arial" charset="0"/>
              </a:rPr>
              <a:t>    Вуглекислий газ не горить. Завдяки цій властивості, а також тому, що він значно важчий за повітря, його застосовують у вогнегасниках.</a:t>
            </a:r>
            <a:endParaRPr lang="uk-UA" b="1" smtClean="0"/>
          </a:p>
        </p:txBody>
      </p:sp>
      <p:pic>
        <p:nvPicPr>
          <p:cNvPr id="5" name="Picture 4" descr="H:\Photos\IMG102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5388" y="3433955"/>
            <a:ext cx="2762255" cy="3589319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23555" grpI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B6230E-A5EC-466C-902E-D93B2A4689A9}" type="slidenum">
              <a:rPr lang="uk-UA"/>
              <a:pPr>
                <a:defRPr/>
              </a:pPr>
              <a:t>32</a:t>
            </a:fld>
            <a:endParaRPr lang="uk-UA"/>
          </a:p>
        </p:txBody>
      </p:sp>
      <p:pic>
        <p:nvPicPr>
          <p:cNvPr id="24580" name="Picture 4" descr="img290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8748713" cy="659765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2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963EFF-9295-4839-99B5-BB48B1BF9A0E}" type="slidenum">
              <a:rPr lang="uk-UA"/>
              <a:pPr>
                <a:defRPr/>
              </a:pPr>
              <a:t>33</a:t>
            </a:fld>
            <a:endParaRPr lang="uk-UA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2500313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000" dirty="0">
                <a:solidFill>
                  <a:schemeClr val="tx2">
                    <a:satMod val="130000"/>
                  </a:schemeClr>
                </a:solidFill>
              </a:rPr>
              <a:t>  </a:t>
            </a:r>
            <a:r>
              <a:rPr lang="uk-UA" sz="5300" b="1" dirty="0">
                <a:solidFill>
                  <a:srgbClr val="FF0000"/>
                </a:solidFill>
                <a:latin typeface="Bookman Old Style" pitchFamily="18" charset="0"/>
              </a:rPr>
              <a:t>Узагальнення</a:t>
            </a:r>
            <a:r>
              <a:rPr lang="uk-UA" sz="5300" b="1" dirty="0" smtClean="0">
                <a:solidFill>
                  <a:srgbClr val="FF0000"/>
                </a:solidFill>
                <a:latin typeface="Bookman Old Style" pitchFamily="18" charset="0"/>
              </a:rPr>
              <a:t>:</a:t>
            </a:r>
            <a:br>
              <a:rPr lang="uk-UA" sz="53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uk-UA" sz="3100" dirty="0" smtClean="0">
                <a:solidFill>
                  <a:schemeClr val="tx1"/>
                </a:solidFill>
              </a:rPr>
              <a:t>1)Відшукай </a:t>
            </a:r>
            <a:r>
              <a:rPr lang="uk-UA" sz="3100" dirty="0">
                <a:solidFill>
                  <a:schemeClr val="tx1"/>
                </a:solidFill>
              </a:rPr>
              <a:t>зайві речовини</a:t>
            </a:r>
            <a:r>
              <a:rPr lang="uk-UA" sz="3100" dirty="0" smtClean="0">
                <a:solidFill>
                  <a:schemeClr val="tx1"/>
                </a:solidFill>
              </a:rPr>
              <a:t>.</a:t>
            </a:r>
            <a:r>
              <a:rPr lang="uk-UA" sz="3100" dirty="0">
                <a:solidFill>
                  <a:schemeClr val="tx1"/>
                </a:solidFill>
              </a:rPr>
              <a:t/>
            </a:r>
            <a:br>
              <a:rPr lang="uk-UA" sz="3100" dirty="0">
                <a:solidFill>
                  <a:schemeClr val="tx1"/>
                </a:solidFill>
              </a:rPr>
            </a:br>
            <a:r>
              <a:rPr lang="uk-UA" sz="3100" dirty="0">
                <a:solidFill>
                  <a:schemeClr val="tx1"/>
                </a:solidFill>
              </a:rPr>
              <a:t> 2)Знайди ряд кислих солей</a:t>
            </a:r>
            <a:r>
              <a:rPr lang="uk-UA" sz="2800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uk-UA" sz="28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uk-UA" sz="2800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uk-UA" sz="2800" dirty="0">
                <a:solidFill>
                  <a:schemeClr val="tx2">
                    <a:satMod val="130000"/>
                  </a:schemeClr>
                </a:solidFill>
              </a:rPr>
            </a:br>
            <a:endParaRPr lang="uk-UA" sz="28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187450" y="2060575"/>
            <a:ext cx="225901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sz="3600" baseline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KH</a:t>
            </a:r>
            <a:r>
              <a:rPr lang="uk-UA" sz="3600" baseline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CO</a:t>
            </a:r>
            <a:r>
              <a:rPr lang="en-US" sz="3600" baseline="-3000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3</a:t>
            </a:r>
            <a:r>
              <a:rPr lang="uk-UA" sz="3600" baseline="0">
                <a:solidFill>
                  <a:srgbClr val="0000FF"/>
                </a:solidFill>
                <a:latin typeface="Arial" charset="0"/>
                <a:ea typeface="Times New Roman" pitchFamily="18" charset="0"/>
                <a:cs typeface="Arial" charset="0"/>
              </a:rPr>
              <a:t> </a:t>
            </a:r>
            <a:endParaRPr lang="uk-UA" sz="3600" baseline="0">
              <a:latin typeface="Arial" charset="0"/>
              <a:ea typeface="Times New Roman" pitchFamily="18" charset="0"/>
              <a:cs typeface="Arial" charset="0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3446463" y="2060575"/>
            <a:ext cx="256063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sz="3600" baseline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K </a:t>
            </a:r>
            <a:r>
              <a:rPr lang="en-US" sz="3600" baseline="-3000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2</a:t>
            </a:r>
            <a:r>
              <a:rPr lang="uk-UA" sz="3600" baseline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CO</a:t>
            </a:r>
            <a:r>
              <a:rPr lang="uk-UA" sz="360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3</a:t>
            </a:r>
            <a:endParaRPr lang="uk-UA" sz="3600" baseline="0">
              <a:latin typeface="Arial" charset="0"/>
              <a:ea typeface="Times New Roman" pitchFamily="18" charset="0"/>
              <a:cs typeface="Arial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007100" y="2060575"/>
            <a:ext cx="21971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uk-UA" sz="3600" baseline="0">
                <a:latin typeface="Times New Roman" pitchFamily="18" charset="0"/>
                <a:cs typeface="Times New Roman" pitchFamily="18" charset="0"/>
              </a:rPr>
              <a:t>Са(НС0</a:t>
            </a:r>
            <a:r>
              <a:rPr lang="uk-UA" sz="3600" baseline="-3000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600" baseline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3600" baseline="-30000">
                <a:latin typeface="Times New Roman" pitchFamily="18" charset="0"/>
                <a:cs typeface="Times New Roman" pitchFamily="18" charset="0"/>
              </a:rPr>
              <a:t>2</a:t>
            </a:r>
            <a:endParaRPr lang="uk-UA" sz="3600" baseline="0">
              <a:latin typeface="Arial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187450" y="2852738"/>
            <a:ext cx="2259013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uk-UA" sz="3600" baseline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CO</a:t>
            </a:r>
            <a:r>
              <a:rPr lang="uk-UA" sz="3600" baseline="-3000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2</a:t>
            </a:r>
            <a:endParaRPr lang="uk-UA" sz="3600" baseline="0">
              <a:latin typeface="Arial" charset="0"/>
              <a:ea typeface="Times New Roman" pitchFamily="18" charset="0"/>
              <a:cs typeface="Arial" charset="0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3446463" y="2852738"/>
            <a:ext cx="2560637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uk-UA" sz="3600" baseline="0">
                <a:latin typeface="Times New Roman" pitchFamily="18" charset="0"/>
                <a:cs typeface="Times New Roman" pitchFamily="18" charset="0"/>
              </a:rPr>
              <a:t>NaНС0</a:t>
            </a:r>
            <a:r>
              <a:rPr lang="uk-UA" sz="3600" baseline="-30000">
                <a:latin typeface="Times New Roman" pitchFamily="18" charset="0"/>
                <a:cs typeface="Times New Roman" pitchFamily="18" charset="0"/>
              </a:rPr>
              <a:t>3</a:t>
            </a:r>
            <a:endParaRPr lang="uk-UA" sz="3600" baseline="0">
              <a:latin typeface="Arial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6007100" y="2852738"/>
            <a:ext cx="21971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uk-UA" sz="3600" baseline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Са (ОН)</a:t>
            </a:r>
            <a:r>
              <a:rPr lang="uk-UA" sz="3600" baseline="-3000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2</a:t>
            </a:r>
            <a:endParaRPr lang="uk-UA" sz="3600" baseline="0">
              <a:latin typeface="Arial" charset="0"/>
              <a:ea typeface="Times New Roman" pitchFamily="18" charset="0"/>
              <a:cs typeface="Arial" charset="0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1187450" y="3611563"/>
            <a:ext cx="2259013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uk-UA" sz="3600" baseline="0">
                <a:latin typeface="Times New Roman" pitchFamily="18" charset="0"/>
                <a:cs typeface="Times New Roman" pitchFamily="18" charset="0"/>
              </a:rPr>
              <a:t>СаС0</a:t>
            </a:r>
            <a:r>
              <a:rPr lang="uk-UA" sz="3600" baseline="-30000">
                <a:latin typeface="Times New Roman" pitchFamily="18" charset="0"/>
                <a:cs typeface="Times New Roman" pitchFamily="18" charset="0"/>
              </a:rPr>
              <a:t>3</a:t>
            </a:r>
            <a:endParaRPr lang="uk-UA" sz="3600" baseline="0">
              <a:latin typeface="Arial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446463" y="3611563"/>
            <a:ext cx="2560637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uk-UA" sz="3600" i="1" baseline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aseline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uk-UA" sz="3600" baseline="-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baseline="0">
                <a:latin typeface="Times New Roman" pitchFamily="18" charset="0"/>
                <a:cs typeface="Times New Roman" pitchFamily="18" charset="0"/>
              </a:rPr>
              <a:t>СО</a:t>
            </a:r>
            <a:r>
              <a:rPr lang="uk-UA" sz="3600" baseline="-3000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600" baseline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6007100" y="3611563"/>
            <a:ext cx="2197100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uk-UA" sz="3200" baseline="0">
                <a:latin typeface="Times New Roman" pitchFamily="18" charset="0"/>
                <a:cs typeface="Times New Roman" pitchFamily="18" charset="0"/>
              </a:rPr>
              <a:t>Мg(НС0</a:t>
            </a:r>
            <a:r>
              <a:rPr lang="uk-UA" sz="3200" baseline="-3000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aseline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3200">
                <a:latin typeface="Times New Roman" pitchFamily="18" charset="0"/>
                <a:cs typeface="Times New Roman" pitchFamily="18" charset="0"/>
              </a:rPr>
              <a:t>2</a:t>
            </a:r>
            <a:endParaRPr lang="en-US" sz="3200">
              <a:latin typeface="Arial" charset="0"/>
            </a:endParaRPr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>
            <a:off x="3446463" y="2060575"/>
            <a:ext cx="0" cy="2447925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6007100" y="2060575"/>
            <a:ext cx="0" cy="2447925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Line 15"/>
          <p:cNvSpPr>
            <a:spLocks noChangeShapeType="1"/>
          </p:cNvSpPr>
          <p:nvPr/>
        </p:nvSpPr>
        <p:spPr bwMode="auto">
          <a:xfrm>
            <a:off x="1187450" y="2852738"/>
            <a:ext cx="7016750" cy="0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Line 16"/>
          <p:cNvSpPr>
            <a:spLocks noChangeShapeType="1"/>
          </p:cNvSpPr>
          <p:nvPr/>
        </p:nvSpPr>
        <p:spPr bwMode="auto">
          <a:xfrm>
            <a:off x="1187450" y="3611563"/>
            <a:ext cx="7016750" cy="0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Line 17"/>
          <p:cNvSpPr>
            <a:spLocks noChangeShapeType="1"/>
          </p:cNvSpPr>
          <p:nvPr/>
        </p:nvSpPr>
        <p:spPr bwMode="auto">
          <a:xfrm>
            <a:off x="1187450" y="2060575"/>
            <a:ext cx="0" cy="2447925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8204200" y="2060575"/>
            <a:ext cx="0" cy="2447925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>
            <a:off x="1187450" y="2060575"/>
            <a:ext cx="7016750" cy="0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Line 20"/>
          <p:cNvSpPr>
            <a:spLocks noChangeShapeType="1"/>
          </p:cNvSpPr>
          <p:nvPr/>
        </p:nvSpPr>
        <p:spPr bwMode="auto">
          <a:xfrm>
            <a:off x="1187450" y="4508500"/>
            <a:ext cx="7016750" cy="0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6676" name="Text Box 68"/>
          <p:cNvSpPr txBox="1">
            <a:spLocks noChangeArrowheads="1"/>
          </p:cNvSpPr>
          <p:nvPr/>
        </p:nvSpPr>
        <p:spPr bwMode="auto">
          <a:xfrm>
            <a:off x="1000125" y="4683125"/>
            <a:ext cx="814387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baseline="0"/>
              <a:t>3)Які речовини потрібно взяти,щоб здійснити</a:t>
            </a:r>
          </a:p>
          <a:p>
            <a:r>
              <a:rPr lang="uk-UA" sz="2400" b="1" baseline="0"/>
              <a:t> таке перетворення:</a:t>
            </a:r>
          </a:p>
          <a:p>
            <a:endParaRPr lang="uk-UA" sz="2400" b="1" baseline="0"/>
          </a:p>
          <a:p>
            <a:r>
              <a:rPr lang="uk-UA" sz="2400" b="1" baseline="0"/>
              <a:t>  Са → Са(ОН)</a:t>
            </a:r>
            <a:r>
              <a:rPr lang="uk-UA" sz="2400" b="1"/>
              <a:t>2</a:t>
            </a:r>
            <a:r>
              <a:rPr lang="uk-UA" sz="2400" b="1" baseline="0"/>
              <a:t>→ СаС0 </a:t>
            </a:r>
            <a:r>
              <a:rPr lang="uk-UA" sz="2400" b="1"/>
              <a:t>3</a:t>
            </a:r>
            <a:r>
              <a:rPr lang="uk-UA" sz="2400" b="1" baseline="0"/>
              <a:t> → СаО → Са(ОН)</a:t>
            </a:r>
            <a:r>
              <a:rPr lang="uk-UA" sz="2400" b="1"/>
              <a:t>2</a:t>
            </a:r>
            <a:r>
              <a:rPr lang="uk-UA" sz="2400" b="1" baseline="0"/>
              <a:t> → СаСl</a:t>
            </a:r>
            <a:r>
              <a:rPr lang="uk-UA" sz="2400" b="1"/>
              <a:t>2</a:t>
            </a:r>
            <a:r>
              <a:rPr lang="uk-UA" sz="2400" b="1" baseline="0"/>
              <a:t/>
            </a:r>
            <a:br>
              <a:rPr lang="uk-UA" sz="2400" b="1" baseline="0"/>
            </a:br>
            <a:r>
              <a:rPr lang="uk-UA" sz="2400" b="1" baseline="0"/>
              <a:t/>
            </a:r>
            <a:br>
              <a:rPr lang="uk-UA" sz="2400" b="1" baseline="0"/>
            </a:br>
            <a:endParaRPr lang="uk-UA" sz="2400" b="1" baseline="0"/>
          </a:p>
        </p:txBody>
      </p:sp>
      <p:pic>
        <p:nvPicPr>
          <p:cNvPr id="24" name="Picture 15" descr="J00787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285750"/>
            <a:ext cx="1676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28"/>
          <p:cNvSpPr>
            <a:spLocks noChangeArrowheads="1"/>
          </p:cNvSpPr>
          <p:nvPr/>
        </p:nvSpPr>
        <p:spPr bwMode="auto">
          <a:xfrm>
            <a:off x="1187450" y="2852738"/>
            <a:ext cx="2259013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uk-UA" sz="3600" baseline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CO</a:t>
            </a:r>
            <a:r>
              <a:rPr lang="uk-UA" sz="3600" baseline="-3000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2</a:t>
            </a:r>
            <a:endParaRPr lang="uk-UA" sz="3600" baseline="0">
              <a:latin typeface="Arial" charset="0"/>
              <a:ea typeface="Times New Roman" pitchFamily="18" charset="0"/>
              <a:cs typeface="Arial" charset="0"/>
            </a:endParaRPr>
          </a:p>
        </p:txBody>
      </p:sp>
      <p:sp>
        <p:nvSpPr>
          <p:cNvPr id="20" name="Rectangle 29"/>
          <p:cNvSpPr>
            <a:spLocks noChangeArrowheads="1"/>
          </p:cNvSpPr>
          <p:nvPr/>
        </p:nvSpPr>
        <p:spPr bwMode="auto">
          <a:xfrm>
            <a:off x="6011863" y="2852738"/>
            <a:ext cx="21971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uk-UA" sz="3600" baseline="0">
                <a:latin typeface="Arial" charset="0"/>
                <a:ea typeface="Times New Roman" pitchFamily="18" charset="0"/>
                <a:cs typeface="Arial" charset="0"/>
              </a:rPr>
              <a:t>Са (ОН)</a:t>
            </a:r>
            <a:r>
              <a:rPr lang="uk-UA" sz="3600" baseline="-30000">
                <a:latin typeface="Arial" charset="0"/>
                <a:ea typeface="Times New Roman" pitchFamily="18" charset="0"/>
                <a:cs typeface="Arial" charset="0"/>
              </a:rPr>
              <a:t>2</a:t>
            </a:r>
            <a:endParaRPr lang="uk-UA" sz="3600" baseline="0">
              <a:latin typeface="Arial" charset="0"/>
              <a:ea typeface="Times New Roman" pitchFamily="18" charset="0"/>
              <a:cs typeface="Arial" charset="0"/>
            </a:endParaRPr>
          </a:p>
        </p:txBody>
      </p:sp>
      <p:sp>
        <p:nvSpPr>
          <p:cNvPr id="21" name="Rectangle 30"/>
          <p:cNvSpPr>
            <a:spLocks noChangeArrowheads="1"/>
          </p:cNvSpPr>
          <p:nvPr/>
        </p:nvSpPr>
        <p:spPr bwMode="auto">
          <a:xfrm>
            <a:off x="1187450" y="2852738"/>
            <a:ext cx="2259013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uk-UA" sz="3600" baseline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CO</a:t>
            </a:r>
            <a:r>
              <a:rPr lang="uk-UA" sz="3600" baseline="-3000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2</a:t>
            </a:r>
            <a:endParaRPr lang="uk-UA" sz="3600" baseline="0">
              <a:latin typeface="Arial" charset="0"/>
              <a:ea typeface="Times New Roman" pitchFamily="18" charset="0"/>
              <a:cs typeface="Arial" charset="0"/>
            </a:endParaRPr>
          </a:p>
        </p:txBody>
      </p:sp>
      <p:sp>
        <p:nvSpPr>
          <p:cNvPr id="22" name="Rectangle 31"/>
          <p:cNvSpPr>
            <a:spLocks noChangeArrowheads="1"/>
          </p:cNvSpPr>
          <p:nvPr/>
        </p:nvSpPr>
        <p:spPr bwMode="auto">
          <a:xfrm>
            <a:off x="1187450" y="2852738"/>
            <a:ext cx="2259013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uk-UA" sz="3600" baseline="0">
                <a:latin typeface="Arial" charset="0"/>
                <a:ea typeface="Times New Roman" pitchFamily="18" charset="0"/>
                <a:cs typeface="Arial" charset="0"/>
              </a:rPr>
              <a:t>CO</a:t>
            </a:r>
            <a:r>
              <a:rPr lang="uk-UA" sz="3600" baseline="-30000">
                <a:latin typeface="Arial" charset="0"/>
                <a:ea typeface="Times New Roman" pitchFamily="18" charset="0"/>
                <a:cs typeface="Arial" charset="0"/>
              </a:rPr>
              <a:t>2</a:t>
            </a:r>
            <a:endParaRPr lang="uk-UA" sz="3600" baseline="0">
              <a:latin typeface="Arial" charset="0"/>
              <a:ea typeface="Times New Roman" pitchFamily="18" charset="0"/>
              <a:cs typeface="Arial" charset="0"/>
            </a:endParaRPr>
          </a:p>
        </p:txBody>
      </p:sp>
      <p:sp>
        <p:nvSpPr>
          <p:cNvPr id="23" name="Rectangle 32"/>
          <p:cNvSpPr>
            <a:spLocks noChangeArrowheads="1"/>
          </p:cNvSpPr>
          <p:nvPr/>
        </p:nvSpPr>
        <p:spPr bwMode="auto">
          <a:xfrm>
            <a:off x="1187450" y="2852738"/>
            <a:ext cx="2259013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uk-UA" sz="3600" baseline="0">
                <a:latin typeface="Arial" charset="0"/>
                <a:ea typeface="Times New Roman" pitchFamily="18" charset="0"/>
                <a:cs typeface="Arial" charset="0"/>
              </a:rPr>
              <a:t>CO</a:t>
            </a:r>
            <a:r>
              <a:rPr lang="uk-UA" sz="3600" baseline="-30000">
                <a:latin typeface="Arial" charset="0"/>
                <a:ea typeface="Times New Roman" pitchFamily="18" charset="0"/>
                <a:cs typeface="Arial" charset="0"/>
              </a:rPr>
              <a:t>2</a:t>
            </a:r>
            <a:endParaRPr lang="uk-UA" sz="3600" baseline="0">
              <a:latin typeface="Arial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8" dur="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2" dur="5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" dur="5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2000"/>
                                        <p:tgtEl>
                                          <p:spTgt spid="19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0" grpId="0"/>
      <p:bldP spid="2" grpId="0"/>
      <p:bldP spid="6" grpId="0"/>
      <p:bldP spid="10" grpId="0"/>
      <p:bldP spid="196676" grpId="0"/>
      <p:bldP spid="20" grpId="0"/>
      <p:bldP spid="20" grpId="1"/>
      <p:bldP spid="23" grpId="0"/>
      <p:bldP spid="2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8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33765B-3B61-4ADD-9FBB-C1F64E0BDA98}" type="slidenum">
              <a:rPr lang="uk-UA"/>
              <a:pPr>
                <a:defRPr/>
              </a:pPr>
              <a:t>34</a:t>
            </a:fld>
            <a:endParaRPr lang="uk-UA"/>
          </a:p>
        </p:txBody>
      </p:sp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75" y="0"/>
            <a:ext cx="7427913" cy="13843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800" b="1" dirty="0">
                <a:solidFill>
                  <a:srgbClr val="FF0000"/>
                </a:solidFill>
                <a:latin typeface="Bookman Old Style" pitchFamily="18" charset="0"/>
              </a:rPr>
              <a:t>Дайте відповідь:</a:t>
            </a:r>
          </a:p>
        </p:txBody>
      </p:sp>
      <p:sp>
        <p:nvSpPr>
          <p:cNvPr id="199684" name="Rectangle 4"/>
          <p:cNvSpPr>
            <a:spLocks noChangeArrowheads="1"/>
          </p:cNvSpPr>
          <p:nvPr/>
        </p:nvSpPr>
        <p:spPr bwMode="auto">
          <a:xfrm>
            <a:off x="1042988" y="1338263"/>
            <a:ext cx="8101012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uk-UA" sz="3200" baseline="0">
                <a:latin typeface="Bookman Old Style" pitchFamily="18" charset="0"/>
              </a:rPr>
              <a:t>Як очистити яйце, не розбиваючи шкаралупу? 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uk-UA" sz="3200" baseline="0">
                <a:latin typeface="Arial" charset="0"/>
              </a:rPr>
              <a:t> Для </a:t>
            </a:r>
            <a:r>
              <a:rPr lang="uk-UA" sz="3200" baseline="0">
                <a:latin typeface="Bookman Old Style" pitchFamily="18" charset="0"/>
              </a:rPr>
              <a:t>випікання кондитерських виробів</a:t>
            </a:r>
            <a:r>
              <a:rPr lang="uk-UA" sz="3200" baseline="0">
                <a:latin typeface="Arial" charset="0"/>
              </a:rPr>
              <a:t> гасять соду оцтом.</a:t>
            </a:r>
            <a:r>
              <a:rPr lang="uk-UA" sz="3200" baseline="0">
                <a:latin typeface="Bookman Old Style" pitchFamily="18" charset="0"/>
              </a:rPr>
              <a:t> </a:t>
            </a:r>
            <a:r>
              <a:rPr lang="uk-UA" sz="3200" baseline="0">
                <a:latin typeface="Arial" charset="0"/>
              </a:rPr>
              <a:t>Чому?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uk-UA" sz="3200" baseline="0">
                <a:latin typeface="Bookman Old Style" pitchFamily="18" charset="0"/>
              </a:rPr>
              <a:t>Мило та інші миючі засоби ефективніше  діють у м”якій воді.Чому?</a:t>
            </a:r>
            <a:endParaRPr lang="uk-UA" sz="2400" baseline="0"/>
          </a:p>
        </p:txBody>
      </p:sp>
      <p:pic>
        <p:nvPicPr>
          <p:cNvPr id="7" name="Picture 8" descr="BS0116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2063" y="5143500"/>
            <a:ext cx="1531937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 descr="j02991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0"/>
            <a:ext cx="790575" cy="1296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F26C0E-E1A6-4C4A-AA83-8FEBFCC2EA1E}" type="slidenum">
              <a:rPr lang="uk-UA"/>
              <a:pPr>
                <a:defRPr/>
              </a:pPr>
              <a:t>35</a:t>
            </a:fld>
            <a:endParaRPr lang="uk-UA"/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>
          <a:xfrm>
            <a:off x="1000125" y="571500"/>
            <a:ext cx="8143875" cy="48006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5400" b="1" smtClean="0">
                <a:solidFill>
                  <a:srgbClr val="FF0000"/>
                </a:solidFill>
                <a:latin typeface="Bookman Old Style" pitchFamily="18" charset="0"/>
              </a:rPr>
              <a:t>Домашнє завдання</a:t>
            </a:r>
          </a:p>
          <a:p>
            <a:pPr>
              <a:buFont typeface="Wingdings 2" pitchFamily="18" charset="2"/>
              <a:buNone/>
            </a:pPr>
            <a:r>
              <a:rPr lang="uk-UA" sz="6600" smtClean="0"/>
              <a:t> </a:t>
            </a:r>
          </a:p>
          <a:p>
            <a:pPr algn="ctr"/>
            <a:r>
              <a:rPr lang="en-US" sz="4400" smtClean="0">
                <a:cs typeface="Tahoma" pitchFamily="34" charset="0"/>
              </a:rPr>
              <a:t>§</a:t>
            </a:r>
            <a:r>
              <a:rPr lang="uk-UA" sz="4400" smtClean="0">
                <a:cs typeface="Tahoma" pitchFamily="34" charset="0"/>
              </a:rPr>
              <a:t>13 </a:t>
            </a:r>
            <a:r>
              <a:rPr lang="uk-UA" sz="3600" smtClean="0">
                <a:latin typeface="Times New Roman" pitchFamily="18" charset="0"/>
                <a:cs typeface="Tahoma" pitchFamily="34" charset="0"/>
              </a:rPr>
              <a:t>Впр.127,129,130.</a:t>
            </a:r>
          </a:p>
          <a:p>
            <a:pPr algn="ctr">
              <a:buFont typeface="Wingdings 2" pitchFamily="18" charset="2"/>
              <a:buNone/>
            </a:pPr>
            <a:endParaRPr lang="en-US" sz="3600" smtClean="0">
              <a:latin typeface="Times New Roman" pitchFamily="18" charset="0"/>
              <a:cs typeface="Tahoma" pitchFamily="34" charset="0"/>
            </a:endParaRPr>
          </a:p>
          <a:p>
            <a:endParaRPr lang="ru-RU" sz="4000" smtClean="0"/>
          </a:p>
        </p:txBody>
      </p:sp>
      <p:pic>
        <p:nvPicPr>
          <p:cNvPr id="4" name="Picture 5" descr="BD0722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3000375"/>
            <a:ext cx="2671763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BD07217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025" y="2997200"/>
            <a:ext cx="1857375" cy="320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0.044  0.027 0.08  0.06 0.08  C 0.099 0.08  0.113 0.04  0.119 0.016  L 0.125 -0.016  C 0.131 -0.04  0.146 -0.08  0.19 -0.08  C 0.218 -0.08  0.25 -0.044  0.25 0  C 0.25 0.044  0.218 0.08  0.19 0.08  C 0.146 0.08  0.131 0.04  0.125 0.016  L 0.119 -0.016  C 0.113 -0.04  0.099 -0.08  0.06 -0.08  C 0.027 -0.08  0 -0.044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0.044  0.027 0.08  0.06 0.08  C 0.099 0.08  0.113 0.04  0.119 0.016  L 0.125 -0.016  C 0.131 -0.04  0.146 -0.08  0.19 -0.08  C 0.218 -0.08  0.25 -0.044  0.25 0  C 0.25 0.044  0.218 0.08  0.19 0.08  C 0.146 0.08  0.131 0.04  0.125 0.016  L 0.119 -0.016  C 0.113 -0.04  0.099 -0.08  0.06 -0.08  C 0.027 -0.08  0 -0.044  0 0  Z" pathEditMode="relative" ptsTypes="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7E3870-8EA2-4B9F-8B25-9F616A9C17D1}" type="slidenum">
              <a:rPr lang="uk-UA"/>
              <a:pPr>
                <a:defRPr/>
              </a:pPr>
              <a:t>36</a:t>
            </a:fld>
            <a:endParaRPr lang="uk-UA"/>
          </a:p>
        </p:txBody>
      </p:sp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uk-UA" sz="6600" b="1" smtClean="0">
                <a:solidFill>
                  <a:srgbClr val="FF0000"/>
                </a:solidFill>
                <a:effectLst/>
                <a:latin typeface="Bookman Old Style" pitchFamily="18" charset="0"/>
              </a:rPr>
              <a:t>Дякую за урок</a:t>
            </a:r>
            <a:endParaRPr lang="ru-RU" sz="6600" b="1" smtClean="0">
              <a:solidFill>
                <a:srgbClr val="FF0000"/>
              </a:solidFill>
              <a:effectLst/>
              <a:latin typeface="Bookman Old Style" pitchFamily="18" charset="0"/>
            </a:endParaRP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1357313" y="4857750"/>
            <a:ext cx="7497762" cy="1747838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uk-UA" sz="6600" b="1" smtClean="0">
                <a:solidFill>
                  <a:srgbClr val="00CC00"/>
                </a:solidFill>
              </a:rPr>
              <a:t>До побачення</a:t>
            </a:r>
            <a:endParaRPr lang="ru-RU" sz="6600" b="1" smtClean="0">
              <a:solidFill>
                <a:srgbClr val="00CC00"/>
              </a:solidFill>
            </a:endParaRPr>
          </a:p>
        </p:txBody>
      </p:sp>
      <p:pic>
        <p:nvPicPr>
          <p:cNvPr id="32772" name="Picture 8" descr="BD05179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63" y="1357313"/>
            <a:ext cx="3671887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2989B4-BE69-4974-9C63-ED89C761F1B4}" type="slidenum">
              <a:rPr lang="uk-UA"/>
              <a:pPr>
                <a:defRPr/>
              </a:pPr>
              <a:t>4</a:t>
            </a:fld>
            <a:endParaRPr lang="uk-UA"/>
          </a:p>
        </p:txBody>
      </p:sp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4800" b="1" dirty="0">
                <a:solidFill>
                  <a:srgbClr val="FF0000"/>
                </a:solidFill>
                <a:latin typeface="Bookman Old Style" pitchFamily="18" charset="0"/>
              </a:rPr>
              <a:t>Фізичні властивості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uk-UA" sz="3600" smtClean="0"/>
              <a:t>Добре розчинна у воді</a:t>
            </a:r>
          </a:p>
          <a:p>
            <a:pPr>
              <a:lnSpc>
                <a:spcPct val="150000"/>
              </a:lnSpc>
            </a:pPr>
            <a:r>
              <a:rPr lang="uk-UA" sz="3600" smtClean="0"/>
              <a:t>Нестійка</a:t>
            </a:r>
          </a:p>
          <a:p>
            <a:pPr>
              <a:lnSpc>
                <a:spcPct val="150000"/>
              </a:lnSpc>
            </a:pPr>
            <a:r>
              <a:rPr lang="uk-UA" sz="3600" smtClean="0"/>
              <a:t>Існує лише в розчині</a:t>
            </a:r>
          </a:p>
        </p:txBody>
      </p:sp>
      <p:pic>
        <p:nvPicPr>
          <p:cNvPr id="6" name="Picture 12" descr="BD0622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63" y="3643313"/>
            <a:ext cx="2582862" cy="297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9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7BC11C-E0EC-46DF-82FC-12B40E88812A}" type="slidenum">
              <a:rPr lang="uk-UA"/>
              <a:pPr>
                <a:defRPr/>
              </a:pPr>
              <a:t>5</a:t>
            </a:fld>
            <a:endParaRPr lang="uk-UA"/>
          </a:p>
        </p:txBody>
      </p:sp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25" y="214313"/>
            <a:ext cx="7572375" cy="185737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400" b="1" dirty="0" smtClean="0">
                <a:solidFill>
                  <a:srgbClr val="FF0000"/>
                </a:solidFill>
                <a:latin typeface="Bookman Old Style" pitchFamily="18" charset="0"/>
              </a:rPr>
              <a:t>Дисоціація карбонатної</a:t>
            </a:r>
            <a:br>
              <a:rPr lang="uk-UA" sz="44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uk-UA" sz="4400" b="1" dirty="0" smtClean="0">
                <a:solidFill>
                  <a:srgbClr val="FF0000"/>
                </a:solidFill>
                <a:latin typeface="Bookman Old Style" pitchFamily="18" charset="0"/>
              </a:rPr>
              <a:t> кислоти:</a:t>
            </a:r>
            <a:r>
              <a:rPr lang="uk-UA" sz="6000" b="1" dirty="0" smtClean="0">
                <a:solidFill>
                  <a:srgbClr val="FF0000"/>
                </a:solidFill>
              </a:rPr>
              <a:t/>
            </a:r>
            <a:br>
              <a:rPr lang="uk-UA" sz="6000" b="1" dirty="0" smtClean="0">
                <a:solidFill>
                  <a:srgbClr val="FF0000"/>
                </a:solidFill>
              </a:rPr>
            </a:br>
            <a:endParaRPr lang="uk-UA" sz="6000" b="1" dirty="0">
              <a:solidFill>
                <a:srgbClr val="FF0000"/>
              </a:solidFill>
            </a:endParaRPr>
          </a:p>
        </p:txBody>
      </p:sp>
      <p:sp>
        <p:nvSpPr>
          <p:cNvPr id="16387" name="Line 7"/>
          <p:cNvSpPr>
            <a:spLocks noChangeShapeType="1"/>
          </p:cNvSpPr>
          <p:nvPr/>
        </p:nvSpPr>
        <p:spPr bwMode="auto">
          <a:xfrm>
            <a:off x="5580063" y="29241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7948" name="Rectangle 12"/>
          <p:cNvSpPr>
            <a:spLocks noChangeArrowheads="1"/>
          </p:cNvSpPr>
          <p:nvPr/>
        </p:nvSpPr>
        <p:spPr bwMode="auto">
          <a:xfrm>
            <a:off x="928688" y="4286250"/>
            <a:ext cx="6913562" cy="22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4000" b="1" baseline="0"/>
              <a:t>H</a:t>
            </a:r>
            <a:r>
              <a:rPr lang="uk-UA" sz="4000" b="1" baseline="0"/>
              <a:t> </a:t>
            </a:r>
            <a:r>
              <a:rPr lang="uk-UA" sz="4000" b="1"/>
              <a:t>2</a:t>
            </a:r>
            <a:r>
              <a:rPr lang="en-US" sz="4000" b="1" baseline="0"/>
              <a:t>CO</a:t>
            </a:r>
            <a:r>
              <a:rPr lang="uk-UA" sz="4000" b="1"/>
              <a:t>3</a:t>
            </a:r>
            <a:r>
              <a:rPr lang="en-US" sz="4000" b="1" baseline="0"/>
              <a:t>→ H</a:t>
            </a:r>
            <a:r>
              <a:rPr lang="en-US" sz="4000" b="1" baseline="30000"/>
              <a:t>+</a:t>
            </a:r>
            <a:r>
              <a:rPr lang="en-US" sz="4000" b="1" baseline="0"/>
              <a:t> + HCO</a:t>
            </a:r>
            <a:r>
              <a:rPr lang="uk-UA" sz="4000" b="1" baseline="0"/>
              <a:t> </a:t>
            </a:r>
            <a:r>
              <a:rPr lang="uk-UA" sz="4000" b="1"/>
              <a:t>3</a:t>
            </a:r>
            <a:r>
              <a:rPr lang="en-US" sz="4000" b="1" baseline="30000"/>
              <a:t>-</a:t>
            </a:r>
            <a:endParaRPr lang="uk-UA" sz="4000" b="1" baseline="30000"/>
          </a:p>
          <a:p>
            <a:pPr algn="ctr"/>
            <a:endParaRPr lang="uk-UA" sz="4000" b="1" baseline="0"/>
          </a:p>
          <a:p>
            <a:pPr algn="ctr"/>
            <a:endParaRPr lang="uk-UA" b="1" baseline="0"/>
          </a:p>
          <a:p>
            <a:pPr algn="ctr"/>
            <a:r>
              <a:rPr lang="en-US" sz="4400" b="1" baseline="0"/>
              <a:t>HCO</a:t>
            </a:r>
            <a:r>
              <a:rPr lang="uk-UA" sz="4400" b="1" baseline="0"/>
              <a:t> </a:t>
            </a:r>
            <a:r>
              <a:rPr lang="uk-UA" sz="4400" b="1"/>
              <a:t>3</a:t>
            </a:r>
            <a:r>
              <a:rPr lang="en-US" sz="4400" b="1" baseline="30000"/>
              <a:t>-</a:t>
            </a:r>
            <a:r>
              <a:rPr lang="en-US" sz="4400" b="1" baseline="0"/>
              <a:t>→ H</a:t>
            </a:r>
            <a:r>
              <a:rPr lang="en-US" sz="4400" b="1" baseline="30000"/>
              <a:t>+</a:t>
            </a:r>
            <a:r>
              <a:rPr lang="en-US" sz="4400" b="1" baseline="0"/>
              <a:t> + CO</a:t>
            </a:r>
            <a:r>
              <a:rPr lang="uk-UA" sz="4400" b="1" baseline="0"/>
              <a:t> </a:t>
            </a:r>
            <a:r>
              <a:rPr lang="uk-UA" sz="4400" b="1"/>
              <a:t>3</a:t>
            </a:r>
            <a:r>
              <a:rPr lang="uk-UA" sz="4400" b="1" baseline="30000"/>
              <a:t>2</a:t>
            </a:r>
            <a:r>
              <a:rPr lang="uk-UA" sz="4400" baseline="0"/>
              <a:t>-</a:t>
            </a:r>
            <a:endParaRPr lang="en-US" sz="4400" baseline="0"/>
          </a:p>
        </p:txBody>
      </p:sp>
      <p:pic>
        <p:nvPicPr>
          <p:cNvPr id="167949" name="Picture 13" descr="P8080509"/>
          <p:cNvPicPr>
            <a:picLocks noChangeAspect="1" noChangeArrowheads="1"/>
          </p:cNvPicPr>
          <p:nvPr/>
        </p:nvPicPr>
        <p:blipFill>
          <a:blip r:embed="rId2" cstate="print"/>
          <a:srcRect l="69005" t="28970" b="24876"/>
          <a:stretch>
            <a:fillRect/>
          </a:stretch>
        </p:blipFill>
        <p:spPr bwMode="auto">
          <a:xfrm>
            <a:off x="6072198" y="1000108"/>
            <a:ext cx="2771775" cy="309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90" name="Text Box 14"/>
          <p:cNvSpPr txBox="1">
            <a:spLocks noChangeArrowheads="1"/>
          </p:cNvSpPr>
          <p:nvPr/>
        </p:nvSpPr>
        <p:spPr bwMode="auto">
          <a:xfrm>
            <a:off x="6530975" y="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aseline="0"/>
          </a:p>
        </p:txBody>
      </p:sp>
      <p:sp>
        <p:nvSpPr>
          <p:cNvPr id="11" name="Прямоугольник 10"/>
          <p:cNvSpPr/>
          <p:nvPr/>
        </p:nvSpPr>
        <p:spPr>
          <a:xfrm>
            <a:off x="1071538" y="2643182"/>
            <a:ext cx="322395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Ступінчаста:</a:t>
            </a:r>
            <a:endParaRPr lang="ru-RU" sz="5400" b="1" baseline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7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421FDA-6577-47EA-A99F-B04E8E0EF726}" type="slidenum">
              <a:rPr lang="uk-UA"/>
              <a:pPr>
                <a:defRPr/>
              </a:pPr>
              <a:t>6</a:t>
            </a:fld>
            <a:endParaRPr lang="uk-UA"/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25" y="0"/>
            <a:ext cx="5364163" cy="6858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uk-UA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Джозеф  Пр</a:t>
            </a:r>
            <a:r>
              <a:rPr lang="uk-UA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і</a:t>
            </a:r>
            <a:r>
              <a:rPr lang="uk-UA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стлі</a:t>
            </a:r>
            <a:r>
              <a:rPr lang="uk-UA" sz="36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 </a:t>
            </a:r>
            <a:r>
              <a:rPr lang="uk-UA" sz="360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/>
            </a:r>
            <a:br>
              <a:rPr lang="uk-UA" sz="360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</a:br>
            <a:r>
              <a:rPr lang="uk-UA" sz="360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(1733-1804)</a:t>
            </a:r>
            <a:br>
              <a:rPr lang="uk-UA" sz="360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</a:br>
            <a:r>
              <a:rPr lang="uk-UA" sz="360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–</a:t>
            </a: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англійський хімік,філософ.</a:t>
            </a:r>
            <a:b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</a:b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Іноземний почесний член Петербурзької Академії наук.  Відкрив кисень(1774),добув хлороводень і аміак.</a:t>
            </a:r>
            <a:b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</a:b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В 1786 рік  вперше приготував  газовану воду</a:t>
            </a:r>
            <a:r>
              <a:rPr lang="uk-UA" sz="400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.</a:t>
            </a:r>
          </a:p>
        </p:txBody>
      </p:sp>
      <p:pic>
        <p:nvPicPr>
          <p:cNvPr id="168964" name="Picture 4" descr="img225"/>
          <p:cNvPicPr>
            <a:picLocks noChangeAspect="1" noChangeArrowheads="1"/>
          </p:cNvPicPr>
          <p:nvPr/>
        </p:nvPicPr>
        <p:blipFill>
          <a:blip r:embed="rId2" cstate="print"/>
          <a:srcRect l="16830" r="-462" b="2350"/>
          <a:stretch>
            <a:fillRect/>
          </a:stretch>
        </p:blipFill>
        <p:spPr bwMode="auto">
          <a:xfrm>
            <a:off x="6357918" y="1071546"/>
            <a:ext cx="2786082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0FBCFE-E88C-4239-91A8-1F2EFFA00FF6}" type="slidenum">
              <a:rPr lang="uk-UA"/>
              <a:pPr>
                <a:defRPr/>
              </a:pPr>
              <a:t>7</a:t>
            </a:fld>
            <a:endParaRPr lang="uk-UA"/>
          </a:p>
        </p:txBody>
      </p:sp>
      <p:sp>
        <p:nvSpPr>
          <p:cNvPr id="102402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3900" smtClean="0">
                <a:solidFill>
                  <a:srgbClr val="00CC00"/>
                </a:solidFill>
                <a:effectLst/>
                <a:latin typeface="Arial" charset="0"/>
              </a:rPr>
              <a:t>Хімічні властивості карбонатної кислоти</a:t>
            </a:r>
          </a:p>
        </p:txBody>
      </p:sp>
      <p:sp>
        <p:nvSpPr>
          <p:cNvPr id="102403" name="Rectangle 3"/>
          <p:cNvSpPr>
            <a:spLocks noGrp="1"/>
          </p:cNvSpPr>
          <p:nvPr>
            <p:ph type="body" idx="1"/>
          </p:nvPr>
        </p:nvSpPr>
        <p:spPr>
          <a:xfrm>
            <a:off x="468313" y="1447800"/>
            <a:ext cx="8466137" cy="48006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uk-UA" smtClean="0">
              <a:latin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uk-UA" sz="3600" smtClean="0">
                <a:latin typeface="Arial" charset="0"/>
              </a:rPr>
              <a:t>     </a:t>
            </a:r>
            <a:r>
              <a:rPr lang="uk-UA" sz="3600" b="1" smtClean="0">
                <a:latin typeface="Arial" charset="0"/>
              </a:rPr>
              <a:t>Н </a:t>
            </a:r>
            <a:r>
              <a:rPr lang="uk-UA" sz="3600" b="1" baseline="-25000" smtClean="0">
                <a:latin typeface="Arial" charset="0"/>
              </a:rPr>
              <a:t>2 </a:t>
            </a:r>
            <a:r>
              <a:rPr lang="uk-UA" sz="3600" b="1" smtClean="0">
                <a:latin typeface="Arial" charset="0"/>
              </a:rPr>
              <a:t>СО </a:t>
            </a:r>
            <a:r>
              <a:rPr lang="uk-UA" sz="3600" b="1" baseline="-25000" smtClean="0">
                <a:latin typeface="Arial" charset="0"/>
              </a:rPr>
              <a:t>3</a:t>
            </a:r>
            <a:r>
              <a:rPr lang="uk-UA" sz="3600" b="1" smtClean="0">
                <a:latin typeface="Arial" charset="0"/>
              </a:rPr>
              <a:t>+ВаО=ВаСО </a:t>
            </a:r>
            <a:r>
              <a:rPr lang="uk-UA" sz="3600" b="1" baseline="-25000" smtClean="0">
                <a:latin typeface="Arial" charset="0"/>
              </a:rPr>
              <a:t>3 </a:t>
            </a:r>
            <a:r>
              <a:rPr lang="uk-UA" sz="3600" b="1" smtClean="0">
                <a:latin typeface="Arial" charset="0"/>
              </a:rPr>
              <a:t>+ Н </a:t>
            </a:r>
            <a:r>
              <a:rPr lang="uk-UA" sz="3600" b="1" baseline="-25000" smtClean="0">
                <a:latin typeface="Arial" charset="0"/>
              </a:rPr>
              <a:t>2</a:t>
            </a:r>
            <a:r>
              <a:rPr lang="uk-UA" sz="3600" b="1" smtClean="0">
                <a:latin typeface="Arial" charset="0"/>
              </a:rPr>
              <a:t>О </a:t>
            </a:r>
          </a:p>
          <a:p>
            <a:endParaRPr lang="uk-UA" sz="3600" b="1" smtClean="0">
              <a:latin typeface="Arial" charset="0"/>
            </a:endParaRPr>
          </a:p>
          <a:p>
            <a:pPr>
              <a:buFont typeface="Wingdings 2" pitchFamily="18" charset="2"/>
              <a:buNone/>
            </a:pPr>
            <a:endParaRPr lang="uk-UA" b="1" smtClean="0">
              <a:latin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uk-UA" sz="3600" b="1" smtClean="0">
                <a:latin typeface="Arial" charset="0"/>
              </a:rPr>
              <a:t>    </a:t>
            </a:r>
            <a:r>
              <a:rPr lang="en-US" sz="3600" b="1" smtClean="0">
                <a:latin typeface="Arial" charset="0"/>
              </a:rPr>
              <a:t>NaOH+ </a:t>
            </a:r>
            <a:r>
              <a:rPr lang="uk-UA" sz="3600" b="1" smtClean="0">
                <a:latin typeface="Arial" charset="0"/>
              </a:rPr>
              <a:t>Н</a:t>
            </a:r>
            <a:r>
              <a:rPr lang="uk-UA" sz="3600" b="1" baseline="-25000" smtClean="0">
                <a:latin typeface="Arial" charset="0"/>
              </a:rPr>
              <a:t>2</a:t>
            </a:r>
            <a:r>
              <a:rPr lang="uk-UA" sz="3600" b="1" smtClean="0">
                <a:latin typeface="Arial" charset="0"/>
              </a:rPr>
              <a:t>СО</a:t>
            </a:r>
            <a:r>
              <a:rPr lang="uk-UA" sz="3600" b="1" baseline="-25000" smtClean="0">
                <a:latin typeface="Arial" charset="0"/>
              </a:rPr>
              <a:t>3(надл)</a:t>
            </a:r>
            <a:r>
              <a:rPr lang="uk-UA" sz="3600" b="1" smtClean="0">
                <a:latin typeface="Arial" charset="0"/>
              </a:rPr>
              <a:t>= </a:t>
            </a:r>
            <a:r>
              <a:rPr lang="en-US" sz="3600" b="1" smtClean="0">
                <a:latin typeface="Arial" charset="0"/>
              </a:rPr>
              <a:t>Na</a:t>
            </a:r>
            <a:r>
              <a:rPr lang="uk-UA" sz="3600" b="1" smtClean="0">
                <a:latin typeface="Arial" charset="0"/>
              </a:rPr>
              <a:t>НСО</a:t>
            </a:r>
            <a:r>
              <a:rPr lang="uk-UA" sz="3600" b="1" baseline="-25000" smtClean="0">
                <a:latin typeface="Arial" charset="0"/>
              </a:rPr>
              <a:t>3 </a:t>
            </a:r>
            <a:r>
              <a:rPr lang="uk-UA" sz="3600" b="1" smtClean="0">
                <a:latin typeface="Arial" charset="0"/>
              </a:rPr>
              <a:t>+ Н </a:t>
            </a:r>
            <a:r>
              <a:rPr lang="uk-UA" sz="3600" b="1" baseline="-25000" smtClean="0">
                <a:latin typeface="Arial" charset="0"/>
              </a:rPr>
              <a:t>2</a:t>
            </a:r>
            <a:r>
              <a:rPr lang="uk-UA" sz="3600" b="1" smtClean="0">
                <a:latin typeface="Arial" charset="0"/>
              </a:rPr>
              <a:t>О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  <p:bldP spid="102402" grpId="1"/>
      <p:bldP spid="10240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7FC33-AF09-4A9C-B60C-69695046825F}" type="slidenum">
              <a:rPr lang="uk-UA"/>
              <a:pPr>
                <a:defRPr/>
              </a:pPr>
              <a:t>8</a:t>
            </a:fld>
            <a:endParaRPr lang="uk-UA"/>
          </a:p>
        </p:txBody>
      </p:sp>
      <p:graphicFrame>
        <p:nvGraphicFramePr>
          <p:cNvPr id="5" name="Схема 4"/>
          <p:cNvGraphicFramePr/>
          <p:nvPr/>
        </p:nvGraphicFramePr>
        <p:xfrm>
          <a:off x="357158" y="357166"/>
          <a:ext cx="8501090" cy="5597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/>
              <a:t>Самборська С.П.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2C1BA5-C69F-400C-8A91-068DA6624AA3}" type="slidenum">
              <a:rPr lang="uk-UA"/>
              <a:pPr>
                <a:defRPr/>
              </a:pPr>
              <a:t>9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7200" b="1" smtClean="0">
                <a:solidFill>
                  <a:srgbClr val="FF0000"/>
                </a:solidFill>
                <a:effectLst/>
              </a:rPr>
              <a:t>Техніка безпеки</a:t>
            </a:r>
            <a:endParaRPr lang="ru-RU" sz="7200" b="1" smtClean="0">
              <a:solidFill>
                <a:srgbClr val="FF0000"/>
              </a:solidFill>
              <a:effectLst/>
            </a:endParaRPr>
          </a:p>
        </p:txBody>
      </p:sp>
      <p:pic>
        <p:nvPicPr>
          <p:cNvPr id="4" name="Picture 15" descr="L01p2p10"/>
          <p:cNvPicPr>
            <a:picLocks noChangeAspect="1" noChangeArrowheads="1"/>
          </p:cNvPicPr>
          <p:nvPr/>
        </p:nvPicPr>
        <p:blipFill>
          <a:blip r:embed="rId2" cstate="print"/>
          <a:srcRect l="25237" t="7962" r="6090" b="7716"/>
          <a:stretch>
            <a:fillRect/>
          </a:stretch>
        </p:blipFill>
        <p:spPr bwMode="auto">
          <a:xfrm>
            <a:off x="1428750" y="2571750"/>
            <a:ext cx="3240088" cy="298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BD06603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25" y="2214563"/>
            <a:ext cx="2952750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1263</TotalTime>
  <Words>1008</Words>
  <Application>Microsoft Office PowerPoint</Application>
  <PresentationFormat>Экран (4:3)</PresentationFormat>
  <Paragraphs>230</Paragraphs>
  <Slides>36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53" baseType="lpstr">
      <vt:lpstr>Tahoma</vt:lpstr>
      <vt:lpstr>Arial</vt:lpstr>
      <vt:lpstr>Corbel</vt:lpstr>
      <vt:lpstr>Wingdings 2</vt:lpstr>
      <vt:lpstr>Verdana</vt:lpstr>
      <vt:lpstr>Calibri</vt:lpstr>
      <vt:lpstr>Gill Sans MT</vt:lpstr>
      <vt:lpstr>Bookman Old Style</vt:lpstr>
      <vt:lpstr>Symbol</vt:lpstr>
      <vt:lpstr>Cooper Std Black</vt:lpstr>
      <vt:lpstr>Georgia</vt:lpstr>
      <vt:lpstr>Times New Roman</vt:lpstr>
      <vt:lpstr>Mistral</vt:lpstr>
      <vt:lpstr>Naturalborn</vt:lpstr>
      <vt:lpstr>Century Schoolbook</vt:lpstr>
      <vt:lpstr>Wingdings</vt:lpstr>
      <vt:lpstr>Солнцестояние</vt:lpstr>
      <vt:lpstr>Карбонатна кислота. Солі карбонатної кислоти,їх поширення в природі та застосування.  Якісна реакція на карбонат – іон.Принцип дії вогнегасника </vt:lpstr>
      <vt:lpstr>Слайд 2</vt:lpstr>
      <vt:lpstr>Карбонатна кислота (вугільна  кислота)</vt:lpstr>
      <vt:lpstr>Фізичні властивості</vt:lpstr>
      <vt:lpstr>Дисоціація карбонатної  кислоти: </vt:lpstr>
      <vt:lpstr>Джозеф  Прістлі  (1733-1804) –англійський хімік,філософ. Іноземний почесний член Петербурзької Академії наук.  Відкрив кисень(1774),добув хлороводень і аміак. В 1786 рік  вперше приготував  газовану воду.</vt:lpstr>
      <vt:lpstr>Хімічні властивості карбонатної кислоти</vt:lpstr>
      <vt:lpstr>Слайд 8</vt:lpstr>
      <vt:lpstr>Техніка безпеки</vt:lpstr>
      <vt:lpstr>Хімічні властивості   солей карбонатної  кислоти.</vt:lpstr>
      <vt:lpstr>2)Взаємодія з кислотами (якісна реакція на карбонати) </vt:lpstr>
      <vt:lpstr>3)Взаємодія з лугами: </vt:lpstr>
      <vt:lpstr>4) .Взаємодія за високих температур  з кислотними  і амфотерними оксидами</vt:lpstr>
      <vt:lpstr>5)Перетворення карбонатів на гідрогенкарбонати  (у природі) </vt:lpstr>
      <vt:lpstr>Поширення в природі карбонатів   та  їх   застосування</vt:lpstr>
      <vt:lpstr>   корали</vt:lpstr>
      <vt:lpstr>вапняк</vt:lpstr>
      <vt:lpstr>мармур</vt:lpstr>
      <vt:lpstr>крейда</vt:lpstr>
      <vt:lpstr>Природні мінерали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ІСТОРИЧНИЙ ДАЙДЖЕСТ</vt:lpstr>
      <vt:lpstr>Слайд 29</vt:lpstr>
      <vt:lpstr>Слайд 30</vt:lpstr>
      <vt:lpstr>Слайд 31</vt:lpstr>
      <vt:lpstr>Слайд 32</vt:lpstr>
      <vt:lpstr>  Узагальнення: 1)Відшукай зайві речовини.  2)Знайди ряд кислих солей  </vt:lpstr>
      <vt:lpstr>Дайте відповідь:</vt:lpstr>
      <vt:lpstr>Слайд 35</vt:lpstr>
      <vt:lpstr>Дякую за урок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Карбонатна кислота. Карбонати та гідрогенкарбонати.Якісна реакція на карбонат -іон.Поняття про твердість води.</dc:title>
  <dc:creator>Sam</dc:creator>
  <cp:lastModifiedBy>111</cp:lastModifiedBy>
  <cp:revision>178</cp:revision>
  <dcterms:created xsi:type="dcterms:W3CDTF">2011-01-23T12:00:52Z</dcterms:created>
  <dcterms:modified xsi:type="dcterms:W3CDTF">2014-03-18T04:20:08Z</dcterms:modified>
</cp:coreProperties>
</file>