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75" r:id="rId2"/>
    <p:sldId id="257" r:id="rId3"/>
    <p:sldId id="259" r:id="rId4"/>
    <p:sldId id="258" r:id="rId5"/>
    <p:sldId id="272" r:id="rId6"/>
    <p:sldId id="270" r:id="rId7"/>
    <p:sldId id="262" r:id="rId8"/>
    <p:sldId id="260" r:id="rId9"/>
    <p:sldId id="263" r:id="rId10"/>
    <p:sldId id="267" r:id="rId11"/>
    <p:sldId id="266" r:id="rId12"/>
    <p:sldId id="264" r:id="rId13"/>
    <p:sldId id="268" r:id="rId14"/>
    <p:sldId id="273" r:id="rId15"/>
    <p:sldId id="265" r:id="rId16"/>
    <p:sldId id="274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94" autoAdjust="0"/>
    <p:restoredTop sz="94667" autoAdjust="0"/>
  </p:normalViewPr>
  <p:slideViewPr>
    <p:cSldViewPr>
      <p:cViewPr varScale="1">
        <p:scale>
          <a:sx n="45" d="100"/>
          <a:sy n="45" d="100"/>
        </p:scale>
        <p:origin x="-11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C42607-07AC-4459-BA1F-D4342B278F3C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6C9316-F3E3-41FD-8CD9-F1461791E0CB}">
      <dgm:prSet phldrT="[Текст]" custT="1"/>
      <dgm:spPr/>
      <dgm:t>
        <a:bodyPr/>
        <a:lstStyle/>
        <a:p>
          <a:r>
            <a:rPr lang="uk-UA" sz="4000" b="1" i="0" dirty="0" smtClean="0">
              <a:latin typeface="Times New Roman" pitchFamily="18" charset="0"/>
              <a:cs typeface="Times New Roman" pitchFamily="18" charset="0"/>
            </a:rPr>
            <a:t>        </a:t>
          </a:r>
          <a:r>
            <a:rPr lang="uk-UA" sz="4000" b="1" i="0" dirty="0" err="1" smtClean="0">
              <a:latin typeface="Times New Roman" pitchFamily="18" charset="0"/>
              <a:cs typeface="Times New Roman" pitchFamily="18" charset="0"/>
            </a:rPr>
            <a:t>хіппі</a:t>
          </a:r>
          <a:r>
            <a:rPr lang="uk-UA" sz="4000" b="1" i="0" dirty="0" smtClean="0">
              <a:latin typeface="Times New Roman" pitchFamily="18" charset="0"/>
              <a:cs typeface="Times New Roman" pitchFamily="18" charset="0"/>
            </a:rPr>
            <a:t> </a:t>
          </a:r>
          <a:endParaRPr lang="ru-RU" sz="4000" b="1" dirty="0">
            <a:latin typeface="Times New Roman" pitchFamily="18" charset="0"/>
            <a:cs typeface="Times New Roman" pitchFamily="18" charset="0"/>
          </a:endParaRPr>
        </a:p>
      </dgm:t>
    </dgm:pt>
    <dgm:pt modelId="{522F283E-85B2-43AD-B382-66FAC868EFC3}" type="parTrans" cxnId="{FEF8D90D-F477-4B0E-9972-35D01D38140E}">
      <dgm:prSet/>
      <dgm:spPr/>
      <dgm:t>
        <a:bodyPr/>
        <a:lstStyle/>
        <a:p>
          <a:endParaRPr lang="ru-RU"/>
        </a:p>
      </dgm:t>
    </dgm:pt>
    <dgm:pt modelId="{1667F791-91CE-4B0A-A6AE-8F04D4425BDD}" type="sibTrans" cxnId="{FEF8D90D-F477-4B0E-9972-35D01D38140E}">
      <dgm:prSet/>
      <dgm:spPr/>
      <dgm:t>
        <a:bodyPr/>
        <a:lstStyle/>
        <a:p>
          <a:endParaRPr lang="ru-RU"/>
        </a:p>
      </dgm:t>
    </dgm:pt>
    <dgm:pt modelId="{E647FD26-FF89-403E-B9F6-5EEC4D1EFD47}">
      <dgm:prSet phldrT="[Текст]" custT="1"/>
      <dgm:spPr/>
      <dgm:t>
        <a:bodyPr/>
        <a:lstStyle/>
        <a:p>
          <a:r>
            <a:rPr lang="uk-UA" sz="4000" b="1" i="0" dirty="0" smtClean="0">
              <a:latin typeface="Times New Roman" pitchFamily="18" charset="0"/>
              <a:cs typeface="Times New Roman" pitchFamily="18" charset="0"/>
            </a:rPr>
            <a:t>       готи</a:t>
          </a:r>
          <a:endParaRPr lang="ru-RU" sz="4000" b="1" dirty="0">
            <a:latin typeface="Times New Roman" pitchFamily="18" charset="0"/>
            <a:cs typeface="Times New Roman" pitchFamily="18" charset="0"/>
          </a:endParaRPr>
        </a:p>
      </dgm:t>
    </dgm:pt>
    <dgm:pt modelId="{6F985413-D7DD-44D2-9320-7384B85AD3D0}" type="parTrans" cxnId="{F25030EF-2612-4708-8430-1F2D5C1EE8CC}">
      <dgm:prSet/>
      <dgm:spPr/>
      <dgm:t>
        <a:bodyPr/>
        <a:lstStyle/>
        <a:p>
          <a:endParaRPr lang="ru-RU"/>
        </a:p>
      </dgm:t>
    </dgm:pt>
    <dgm:pt modelId="{2C04017B-3110-4110-A1F1-96E5C7D124FE}" type="sibTrans" cxnId="{F25030EF-2612-4708-8430-1F2D5C1EE8CC}">
      <dgm:prSet/>
      <dgm:spPr/>
      <dgm:t>
        <a:bodyPr/>
        <a:lstStyle/>
        <a:p>
          <a:endParaRPr lang="ru-RU"/>
        </a:p>
      </dgm:t>
    </dgm:pt>
    <dgm:pt modelId="{5FCAD159-C8A5-4769-A5F0-B2D6985EC4AA}">
      <dgm:prSet phldrT="[Текст]" custT="1"/>
      <dgm:spPr/>
      <dgm:t>
        <a:bodyPr/>
        <a:lstStyle/>
        <a:p>
          <a:r>
            <a:rPr lang="ru-RU" sz="4000" b="1" i="0" dirty="0" smtClean="0">
              <a:latin typeface="Times New Roman" pitchFamily="18" charset="0"/>
              <a:cs typeface="Times New Roman" pitchFamily="18" charset="0"/>
            </a:rPr>
            <a:t>         </a:t>
          </a:r>
          <a:r>
            <a:rPr lang="ru-RU" sz="4000" b="1" i="0" dirty="0" err="1" smtClean="0">
              <a:latin typeface="Times New Roman" pitchFamily="18" charset="0"/>
              <a:cs typeface="Times New Roman" pitchFamily="18" charset="0"/>
            </a:rPr>
            <a:t>емо</a:t>
          </a:r>
          <a:endParaRPr lang="ru-RU" sz="4000" b="1" dirty="0">
            <a:latin typeface="Times New Roman" pitchFamily="18" charset="0"/>
            <a:cs typeface="Times New Roman" pitchFamily="18" charset="0"/>
          </a:endParaRPr>
        </a:p>
      </dgm:t>
    </dgm:pt>
    <dgm:pt modelId="{0D3A3EB9-3675-477D-9EDC-AC17F8ECDE88}" type="parTrans" cxnId="{E8F6A747-BF21-440E-958D-6E39DC9308D1}">
      <dgm:prSet/>
      <dgm:spPr/>
      <dgm:t>
        <a:bodyPr/>
        <a:lstStyle/>
        <a:p>
          <a:endParaRPr lang="ru-RU"/>
        </a:p>
      </dgm:t>
    </dgm:pt>
    <dgm:pt modelId="{9349EB4E-8F47-4D84-8E4F-088965CB57AA}" type="sibTrans" cxnId="{E8F6A747-BF21-440E-958D-6E39DC9308D1}">
      <dgm:prSet/>
      <dgm:spPr/>
      <dgm:t>
        <a:bodyPr/>
        <a:lstStyle/>
        <a:p>
          <a:endParaRPr lang="ru-RU"/>
        </a:p>
      </dgm:t>
    </dgm:pt>
    <dgm:pt modelId="{883A0CE3-3B79-4410-BBE8-89E8A99249D3}" type="pres">
      <dgm:prSet presAssocID="{20C42607-07AC-4459-BA1F-D4342B278F3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B6414F-EE53-44A0-97BD-21B3F49EF9D1}" type="pres">
      <dgm:prSet presAssocID="{E96C9316-F3E3-41FD-8CD9-F1461791E0CB}" presName="comp" presStyleCnt="0"/>
      <dgm:spPr/>
    </dgm:pt>
    <dgm:pt modelId="{FE377C5A-3D8B-47CB-B124-2498916C9665}" type="pres">
      <dgm:prSet presAssocID="{E96C9316-F3E3-41FD-8CD9-F1461791E0CB}" presName="box" presStyleLbl="node1" presStyleIdx="0" presStyleCnt="3"/>
      <dgm:spPr/>
      <dgm:t>
        <a:bodyPr/>
        <a:lstStyle/>
        <a:p>
          <a:endParaRPr lang="ru-RU"/>
        </a:p>
      </dgm:t>
    </dgm:pt>
    <dgm:pt modelId="{03EA2E9B-862E-4055-93CA-60B2FF1A47C7}" type="pres">
      <dgm:prSet presAssocID="{E96C9316-F3E3-41FD-8CD9-F1461791E0CB}" presName="img" presStyleLbl="fgImgPlace1" presStyleIdx="0" presStyleCnt="3" custScaleX="355769" custLinFactNeighborX="137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F88748C-9E28-4C14-A665-05F01BA01ED5}" type="pres">
      <dgm:prSet presAssocID="{E96C9316-F3E3-41FD-8CD9-F1461791E0C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1254A-42C1-45AC-933D-1F7AE24E314B}" type="pres">
      <dgm:prSet presAssocID="{1667F791-91CE-4B0A-A6AE-8F04D4425BDD}" presName="spacer" presStyleCnt="0"/>
      <dgm:spPr/>
    </dgm:pt>
    <dgm:pt modelId="{FDE3CA2D-4F94-462E-8271-B0247AB07A04}" type="pres">
      <dgm:prSet presAssocID="{E647FD26-FF89-403E-B9F6-5EEC4D1EFD47}" presName="comp" presStyleCnt="0"/>
      <dgm:spPr/>
    </dgm:pt>
    <dgm:pt modelId="{EC2EA4F0-87D6-4291-BEEC-918FF5DC5403}" type="pres">
      <dgm:prSet presAssocID="{E647FD26-FF89-403E-B9F6-5EEC4D1EFD47}" presName="box" presStyleLbl="node1" presStyleIdx="1" presStyleCnt="3"/>
      <dgm:spPr/>
      <dgm:t>
        <a:bodyPr/>
        <a:lstStyle/>
        <a:p>
          <a:endParaRPr lang="ru-RU"/>
        </a:p>
      </dgm:t>
    </dgm:pt>
    <dgm:pt modelId="{3FD0AE96-61F3-4BA9-BD2D-C610BAE40F77}" type="pres">
      <dgm:prSet presAssocID="{E647FD26-FF89-403E-B9F6-5EEC4D1EFD47}" presName="img" presStyleLbl="fgImgPlace1" presStyleIdx="1" presStyleCnt="3" custScaleX="29543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54BBCEE-E0D9-4D2C-8C50-0F0B565A03EE}" type="pres">
      <dgm:prSet presAssocID="{E647FD26-FF89-403E-B9F6-5EEC4D1EFD4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006F7F-3CB5-453A-B5DB-A6F320E8B7D7}" type="pres">
      <dgm:prSet presAssocID="{2C04017B-3110-4110-A1F1-96E5C7D124FE}" presName="spacer" presStyleCnt="0"/>
      <dgm:spPr/>
    </dgm:pt>
    <dgm:pt modelId="{F3319151-9BE2-4286-9602-AE4A1768D5DC}" type="pres">
      <dgm:prSet presAssocID="{5FCAD159-C8A5-4769-A5F0-B2D6985EC4AA}" presName="comp" presStyleCnt="0"/>
      <dgm:spPr/>
    </dgm:pt>
    <dgm:pt modelId="{9CA2D901-4254-4E75-8B51-9E8FE7029CE5}" type="pres">
      <dgm:prSet presAssocID="{5FCAD159-C8A5-4769-A5F0-B2D6985EC4AA}" presName="box" presStyleLbl="node1" presStyleIdx="2" presStyleCnt="3" custLinFactNeighborX="-4543"/>
      <dgm:spPr/>
      <dgm:t>
        <a:bodyPr/>
        <a:lstStyle/>
        <a:p>
          <a:endParaRPr lang="ru-RU"/>
        </a:p>
      </dgm:t>
    </dgm:pt>
    <dgm:pt modelId="{171C350B-5948-4C29-A5B8-2945893E196F}" type="pres">
      <dgm:prSet presAssocID="{5FCAD159-C8A5-4769-A5F0-B2D6985EC4AA}" presName="img" presStyleLbl="fgImgPlace1" presStyleIdx="2" presStyleCnt="3" custScaleX="301562" custScaleY="9038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0DAFCD3-B993-464C-8639-A2E1EB882BCE}" type="pres">
      <dgm:prSet presAssocID="{5FCAD159-C8A5-4769-A5F0-B2D6985EC4AA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5030EF-2612-4708-8430-1F2D5C1EE8CC}" srcId="{20C42607-07AC-4459-BA1F-D4342B278F3C}" destId="{E647FD26-FF89-403E-B9F6-5EEC4D1EFD47}" srcOrd="1" destOrd="0" parTransId="{6F985413-D7DD-44D2-9320-7384B85AD3D0}" sibTransId="{2C04017B-3110-4110-A1F1-96E5C7D124FE}"/>
    <dgm:cxn modelId="{FEF8D90D-F477-4B0E-9972-35D01D38140E}" srcId="{20C42607-07AC-4459-BA1F-D4342B278F3C}" destId="{E96C9316-F3E3-41FD-8CD9-F1461791E0CB}" srcOrd="0" destOrd="0" parTransId="{522F283E-85B2-43AD-B382-66FAC868EFC3}" sibTransId="{1667F791-91CE-4B0A-A6AE-8F04D4425BDD}"/>
    <dgm:cxn modelId="{E479981F-0775-46F1-B1B5-66D498CB1F39}" type="presOf" srcId="{5FCAD159-C8A5-4769-A5F0-B2D6985EC4AA}" destId="{9CA2D901-4254-4E75-8B51-9E8FE7029CE5}" srcOrd="0" destOrd="0" presId="urn:microsoft.com/office/officeart/2005/8/layout/vList4"/>
    <dgm:cxn modelId="{164CCDFA-30AC-4CAA-8CC0-85B5ACCB1B02}" type="presOf" srcId="{E647FD26-FF89-403E-B9F6-5EEC4D1EFD47}" destId="{B54BBCEE-E0D9-4D2C-8C50-0F0B565A03EE}" srcOrd="1" destOrd="0" presId="urn:microsoft.com/office/officeart/2005/8/layout/vList4"/>
    <dgm:cxn modelId="{B3D4136D-66E3-4092-9B6C-B4A7712733F2}" type="presOf" srcId="{E96C9316-F3E3-41FD-8CD9-F1461791E0CB}" destId="{FE377C5A-3D8B-47CB-B124-2498916C9665}" srcOrd="0" destOrd="0" presId="urn:microsoft.com/office/officeart/2005/8/layout/vList4"/>
    <dgm:cxn modelId="{E8F6A747-BF21-440E-958D-6E39DC9308D1}" srcId="{20C42607-07AC-4459-BA1F-D4342B278F3C}" destId="{5FCAD159-C8A5-4769-A5F0-B2D6985EC4AA}" srcOrd="2" destOrd="0" parTransId="{0D3A3EB9-3675-477D-9EDC-AC17F8ECDE88}" sibTransId="{9349EB4E-8F47-4D84-8E4F-088965CB57AA}"/>
    <dgm:cxn modelId="{38390D2A-7FAB-4B48-B599-7C7C0F6724ED}" type="presOf" srcId="{20C42607-07AC-4459-BA1F-D4342B278F3C}" destId="{883A0CE3-3B79-4410-BBE8-89E8A99249D3}" srcOrd="0" destOrd="0" presId="urn:microsoft.com/office/officeart/2005/8/layout/vList4"/>
    <dgm:cxn modelId="{683F4611-784C-4901-A803-838EEFD8C891}" type="presOf" srcId="{5FCAD159-C8A5-4769-A5F0-B2D6985EC4AA}" destId="{20DAFCD3-B993-464C-8639-A2E1EB882BCE}" srcOrd="1" destOrd="0" presId="urn:microsoft.com/office/officeart/2005/8/layout/vList4"/>
    <dgm:cxn modelId="{9EAADF3F-72E4-46F0-945D-8707D41B0E8C}" type="presOf" srcId="{E96C9316-F3E3-41FD-8CD9-F1461791E0CB}" destId="{0F88748C-9E28-4C14-A665-05F01BA01ED5}" srcOrd="1" destOrd="0" presId="urn:microsoft.com/office/officeart/2005/8/layout/vList4"/>
    <dgm:cxn modelId="{32C0B271-38EA-46AB-BBDE-76195A8DB79B}" type="presOf" srcId="{E647FD26-FF89-403E-B9F6-5EEC4D1EFD47}" destId="{EC2EA4F0-87D6-4291-BEEC-918FF5DC5403}" srcOrd="0" destOrd="0" presId="urn:microsoft.com/office/officeart/2005/8/layout/vList4"/>
    <dgm:cxn modelId="{F94A8758-36DA-4413-A501-FD4CE084351F}" type="presParOf" srcId="{883A0CE3-3B79-4410-BBE8-89E8A99249D3}" destId="{01B6414F-EE53-44A0-97BD-21B3F49EF9D1}" srcOrd="0" destOrd="0" presId="urn:microsoft.com/office/officeart/2005/8/layout/vList4"/>
    <dgm:cxn modelId="{5E0DCA2A-F2B2-4278-9068-F85062B29728}" type="presParOf" srcId="{01B6414F-EE53-44A0-97BD-21B3F49EF9D1}" destId="{FE377C5A-3D8B-47CB-B124-2498916C9665}" srcOrd="0" destOrd="0" presId="urn:microsoft.com/office/officeart/2005/8/layout/vList4"/>
    <dgm:cxn modelId="{DBA61556-6199-43AE-87EF-FFD47DD53E47}" type="presParOf" srcId="{01B6414F-EE53-44A0-97BD-21B3F49EF9D1}" destId="{03EA2E9B-862E-4055-93CA-60B2FF1A47C7}" srcOrd="1" destOrd="0" presId="urn:microsoft.com/office/officeart/2005/8/layout/vList4"/>
    <dgm:cxn modelId="{21C8B25E-2CB2-44BD-847E-C76262A4ECE2}" type="presParOf" srcId="{01B6414F-EE53-44A0-97BD-21B3F49EF9D1}" destId="{0F88748C-9E28-4C14-A665-05F01BA01ED5}" srcOrd="2" destOrd="0" presId="urn:microsoft.com/office/officeart/2005/8/layout/vList4"/>
    <dgm:cxn modelId="{69B1C7F4-9A40-4418-90B1-BCA8DF4DEF43}" type="presParOf" srcId="{883A0CE3-3B79-4410-BBE8-89E8A99249D3}" destId="{C4D1254A-42C1-45AC-933D-1F7AE24E314B}" srcOrd="1" destOrd="0" presId="urn:microsoft.com/office/officeart/2005/8/layout/vList4"/>
    <dgm:cxn modelId="{BF2F458C-A2D1-4C78-A346-2FDA5E5F1155}" type="presParOf" srcId="{883A0CE3-3B79-4410-BBE8-89E8A99249D3}" destId="{FDE3CA2D-4F94-462E-8271-B0247AB07A04}" srcOrd="2" destOrd="0" presId="urn:microsoft.com/office/officeart/2005/8/layout/vList4"/>
    <dgm:cxn modelId="{F4626B21-A15D-4680-A838-5BCE02AF5ECC}" type="presParOf" srcId="{FDE3CA2D-4F94-462E-8271-B0247AB07A04}" destId="{EC2EA4F0-87D6-4291-BEEC-918FF5DC5403}" srcOrd="0" destOrd="0" presId="urn:microsoft.com/office/officeart/2005/8/layout/vList4"/>
    <dgm:cxn modelId="{81210512-1AFD-4A12-9E0E-6FA96FD5A46F}" type="presParOf" srcId="{FDE3CA2D-4F94-462E-8271-B0247AB07A04}" destId="{3FD0AE96-61F3-4BA9-BD2D-C610BAE40F77}" srcOrd="1" destOrd="0" presId="urn:microsoft.com/office/officeart/2005/8/layout/vList4"/>
    <dgm:cxn modelId="{FD64B148-EA0A-48B5-8D12-2042A7BA3246}" type="presParOf" srcId="{FDE3CA2D-4F94-462E-8271-B0247AB07A04}" destId="{B54BBCEE-E0D9-4D2C-8C50-0F0B565A03EE}" srcOrd="2" destOrd="0" presId="urn:microsoft.com/office/officeart/2005/8/layout/vList4"/>
    <dgm:cxn modelId="{7123F330-843C-45A2-B992-734D31AA4420}" type="presParOf" srcId="{883A0CE3-3B79-4410-BBE8-89E8A99249D3}" destId="{AB006F7F-3CB5-453A-B5DB-A6F320E8B7D7}" srcOrd="3" destOrd="0" presId="urn:microsoft.com/office/officeart/2005/8/layout/vList4"/>
    <dgm:cxn modelId="{6497DFD1-1910-4319-807D-099D60D47D9D}" type="presParOf" srcId="{883A0CE3-3B79-4410-BBE8-89E8A99249D3}" destId="{F3319151-9BE2-4286-9602-AE4A1768D5DC}" srcOrd="4" destOrd="0" presId="urn:microsoft.com/office/officeart/2005/8/layout/vList4"/>
    <dgm:cxn modelId="{9AEAF57A-0DDA-4E2A-AE97-6A0B30A9D02A}" type="presParOf" srcId="{F3319151-9BE2-4286-9602-AE4A1768D5DC}" destId="{9CA2D901-4254-4E75-8B51-9E8FE7029CE5}" srcOrd="0" destOrd="0" presId="urn:microsoft.com/office/officeart/2005/8/layout/vList4"/>
    <dgm:cxn modelId="{2F1BE881-24D2-435A-8D7B-9D9F06AD758A}" type="presParOf" srcId="{F3319151-9BE2-4286-9602-AE4A1768D5DC}" destId="{171C350B-5948-4C29-A5B8-2945893E196F}" srcOrd="1" destOrd="0" presId="urn:microsoft.com/office/officeart/2005/8/layout/vList4"/>
    <dgm:cxn modelId="{EA5CB492-CF68-4D3E-A6E0-750DF109B58B}" type="presParOf" srcId="{F3319151-9BE2-4286-9602-AE4A1768D5DC}" destId="{20DAFCD3-B993-464C-8639-A2E1EB882BCE}" srcOrd="2" destOrd="0" presId="urn:microsoft.com/office/officeart/2005/8/layout/vList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7FE82C-FA6C-4EC9-8C8B-E7D63F343F5C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C31BDE-9EAD-4641-BBB4-41DCDA9E0336}">
      <dgm:prSet phldrT="[Текст]" custT="1"/>
      <dgm:spPr/>
      <dgm:t>
        <a:bodyPr/>
        <a:lstStyle/>
        <a:p>
          <a:r>
            <a:rPr lang="uk-UA" sz="4000" b="1" i="0" dirty="0" smtClean="0">
              <a:latin typeface="Times New Roman" pitchFamily="18" charset="0"/>
              <a:cs typeface="Times New Roman" pitchFamily="18" charset="0"/>
            </a:rPr>
            <a:t>      репери</a:t>
          </a:r>
          <a:endParaRPr lang="ru-RU" sz="4000" dirty="0"/>
        </a:p>
      </dgm:t>
    </dgm:pt>
    <dgm:pt modelId="{7A40CE2E-20D0-423C-B8CA-8861F5DA5A99}" type="parTrans" cxnId="{19210217-A11E-41A4-8649-528E43262B47}">
      <dgm:prSet/>
      <dgm:spPr/>
      <dgm:t>
        <a:bodyPr/>
        <a:lstStyle/>
        <a:p>
          <a:endParaRPr lang="ru-RU"/>
        </a:p>
      </dgm:t>
    </dgm:pt>
    <dgm:pt modelId="{3F20E40D-C940-4691-B4DA-7C2364026C1D}" type="sibTrans" cxnId="{19210217-A11E-41A4-8649-528E43262B47}">
      <dgm:prSet/>
      <dgm:spPr/>
      <dgm:t>
        <a:bodyPr/>
        <a:lstStyle/>
        <a:p>
          <a:endParaRPr lang="ru-RU"/>
        </a:p>
      </dgm:t>
    </dgm:pt>
    <dgm:pt modelId="{46D7CE1B-EB11-4BB1-9BC8-8463E72F7205}">
      <dgm:prSet phldrT="[Текст]"/>
      <dgm:spPr/>
      <dgm:t>
        <a:bodyPr/>
        <a:lstStyle/>
        <a:p>
          <a:r>
            <a:rPr lang="uk-UA" b="1" i="0" dirty="0" smtClean="0">
              <a:latin typeface="Times New Roman" pitchFamily="18" charset="0"/>
              <a:cs typeface="Times New Roman" pitchFamily="18" charset="0"/>
            </a:rPr>
            <a:t>    панки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64258695-D304-47E6-B150-1D5A26951266}" type="parTrans" cxnId="{677910AC-E4A2-4B5B-BE4C-5163F89410F5}">
      <dgm:prSet/>
      <dgm:spPr/>
      <dgm:t>
        <a:bodyPr/>
        <a:lstStyle/>
        <a:p>
          <a:endParaRPr lang="ru-RU"/>
        </a:p>
      </dgm:t>
    </dgm:pt>
    <dgm:pt modelId="{D4CD4108-CD4D-4EC8-B1F6-68EEF69CD998}" type="sibTrans" cxnId="{677910AC-E4A2-4B5B-BE4C-5163F89410F5}">
      <dgm:prSet/>
      <dgm:spPr/>
      <dgm:t>
        <a:bodyPr/>
        <a:lstStyle/>
        <a:p>
          <a:endParaRPr lang="ru-RU"/>
        </a:p>
      </dgm:t>
    </dgm:pt>
    <dgm:pt modelId="{8E1E116E-37BB-4F37-ABF2-95D68B852D40}">
      <dgm:prSet phldrT="[Текст]" custT="1"/>
      <dgm:spPr/>
      <dgm:t>
        <a:bodyPr/>
        <a:lstStyle/>
        <a:p>
          <a:r>
            <a:rPr lang="uk-UA" sz="4000" b="1" i="0" dirty="0" smtClean="0">
              <a:latin typeface="Times New Roman" pitchFamily="18" charset="0"/>
              <a:cs typeface="Times New Roman" pitchFamily="18" charset="0"/>
            </a:rPr>
            <a:t>     </a:t>
          </a:r>
          <a:r>
            <a:rPr lang="uk-UA" sz="4000" b="1" i="0" dirty="0" err="1" smtClean="0">
              <a:latin typeface="Times New Roman" pitchFamily="18" charset="0"/>
              <a:cs typeface="Times New Roman" pitchFamily="18" charset="0"/>
            </a:rPr>
            <a:t>гопники</a:t>
          </a:r>
          <a:endParaRPr lang="ru-RU" sz="4000" b="1" dirty="0">
            <a:latin typeface="Times New Roman" pitchFamily="18" charset="0"/>
            <a:cs typeface="Times New Roman" pitchFamily="18" charset="0"/>
          </a:endParaRPr>
        </a:p>
      </dgm:t>
    </dgm:pt>
    <dgm:pt modelId="{2F45D621-69E5-4FF5-B8F6-95D8137CFFBB}" type="parTrans" cxnId="{D9BF0F53-AD2E-4CC8-A0E5-290E486058E7}">
      <dgm:prSet/>
      <dgm:spPr/>
      <dgm:t>
        <a:bodyPr/>
        <a:lstStyle/>
        <a:p>
          <a:endParaRPr lang="ru-RU"/>
        </a:p>
      </dgm:t>
    </dgm:pt>
    <dgm:pt modelId="{06537894-E611-4C12-B268-9F0BF95C780E}" type="sibTrans" cxnId="{D9BF0F53-AD2E-4CC8-A0E5-290E486058E7}">
      <dgm:prSet/>
      <dgm:spPr/>
      <dgm:t>
        <a:bodyPr/>
        <a:lstStyle/>
        <a:p>
          <a:endParaRPr lang="ru-RU"/>
        </a:p>
      </dgm:t>
    </dgm:pt>
    <dgm:pt modelId="{5A6CB738-AB82-4863-985E-CD236563524E}" type="pres">
      <dgm:prSet presAssocID="{D37FE82C-FA6C-4EC9-8C8B-E7D63F343F5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85EF9D-3BE6-480B-8EFB-0C26B9AB8BC1}" type="pres">
      <dgm:prSet presAssocID="{42C31BDE-9EAD-4641-BBB4-41DCDA9E0336}" presName="comp" presStyleCnt="0"/>
      <dgm:spPr/>
    </dgm:pt>
    <dgm:pt modelId="{D64C19B4-ADA0-4B19-BD2F-1E344CC072ED}" type="pres">
      <dgm:prSet presAssocID="{42C31BDE-9EAD-4641-BBB4-41DCDA9E0336}" presName="box" presStyleLbl="node1" presStyleIdx="0" presStyleCnt="3"/>
      <dgm:spPr/>
      <dgm:t>
        <a:bodyPr/>
        <a:lstStyle/>
        <a:p>
          <a:endParaRPr lang="ru-RU"/>
        </a:p>
      </dgm:t>
    </dgm:pt>
    <dgm:pt modelId="{4E92A10B-03A3-407C-9410-A97C47363C02}" type="pres">
      <dgm:prSet presAssocID="{42C31BDE-9EAD-4641-BBB4-41DCDA9E0336}" presName="img" presStyleLbl="fgImgPlace1" presStyleIdx="0" presStyleCnt="3" custScaleX="277778" custScaleY="10422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D853894-85A7-4142-AB99-437AC8C6C506}" type="pres">
      <dgm:prSet presAssocID="{42C31BDE-9EAD-4641-BBB4-41DCDA9E033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BC770E-9661-4F9E-BD00-D181577159AC}" type="pres">
      <dgm:prSet presAssocID="{3F20E40D-C940-4691-B4DA-7C2364026C1D}" presName="spacer" presStyleCnt="0"/>
      <dgm:spPr/>
    </dgm:pt>
    <dgm:pt modelId="{BBFFD093-B531-4259-BD87-F14DB9557412}" type="pres">
      <dgm:prSet presAssocID="{46D7CE1B-EB11-4BB1-9BC8-8463E72F7205}" presName="comp" presStyleCnt="0"/>
      <dgm:spPr/>
    </dgm:pt>
    <dgm:pt modelId="{7BA2A0EA-A0B6-48EC-87D0-9299CCC01FA9}" type="pres">
      <dgm:prSet presAssocID="{46D7CE1B-EB11-4BB1-9BC8-8463E72F7205}" presName="box" presStyleLbl="node1" presStyleIdx="1" presStyleCnt="3"/>
      <dgm:spPr/>
      <dgm:t>
        <a:bodyPr/>
        <a:lstStyle/>
        <a:p>
          <a:endParaRPr lang="ru-RU"/>
        </a:p>
      </dgm:t>
    </dgm:pt>
    <dgm:pt modelId="{187A2AB5-1AA1-4E30-9FC3-505FC6B47E32}" type="pres">
      <dgm:prSet presAssocID="{46D7CE1B-EB11-4BB1-9BC8-8463E72F7205}" presName="img" presStyleLbl="fgImgPlace1" presStyleIdx="1" presStyleCnt="3" custScaleX="244329" custScaleY="10909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41A329-2447-4024-887A-4C318A066DA0}" type="pres">
      <dgm:prSet presAssocID="{46D7CE1B-EB11-4BB1-9BC8-8463E72F7205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657FA-3B14-4D6E-B5A6-354BA5A0EDD7}" type="pres">
      <dgm:prSet presAssocID="{D4CD4108-CD4D-4EC8-B1F6-68EEF69CD998}" presName="spacer" presStyleCnt="0"/>
      <dgm:spPr/>
    </dgm:pt>
    <dgm:pt modelId="{80AF0016-8917-464A-BE92-4DD62A5C2310}" type="pres">
      <dgm:prSet presAssocID="{8E1E116E-37BB-4F37-ABF2-95D68B852D40}" presName="comp" presStyleCnt="0"/>
      <dgm:spPr/>
    </dgm:pt>
    <dgm:pt modelId="{DFFE1FBC-4FCD-4F54-AB3C-31FAA6C97D0E}" type="pres">
      <dgm:prSet presAssocID="{8E1E116E-37BB-4F37-ABF2-95D68B852D40}" presName="box" presStyleLbl="node1" presStyleIdx="2" presStyleCnt="3"/>
      <dgm:spPr/>
      <dgm:t>
        <a:bodyPr/>
        <a:lstStyle/>
        <a:p>
          <a:endParaRPr lang="ru-RU"/>
        </a:p>
      </dgm:t>
    </dgm:pt>
    <dgm:pt modelId="{A5B8638C-DDFE-4A62-8A1B-B864A96B2AF3}" type="pres">
      <dgm:prSet presAssocID="{8E1E116E-37BB-4F37-ABF2-95D68B852D40}" presName="img" presStyleLbl="fgImgPlace1" presStyleIdx="2" presStyleCnt="3" custScaleX="259259" custScaleY="11396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1BE3F454-6C30-4C9A-AA06-DA832A7C6A72}" type="pres">
      <dgm:prSet presAssocID="{8E1E116E-37BB-4F37-ABF2-95D68B852D40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BF0F53-AD2E-4CC8-A0E5-290E486058E7}" srcId="{D37FE82C-FA6C-4EC9-8C8B-E7D63F343F5C}" destId="{8E1E116E-37BB-4F37-ABF2-95D68B852D40}" srcOrd="2" destOrd="0" parTransId="{2F45D621-69E5-4FF5-B8F6-95D8137CFFBB}" sibTransId="{06537894-E611-4C12-B268-9F0BF95C780E}"/>
    <dgm:cxn modelId="{B0EA203E-3BC8-4C57-BB94-0FEDBB23D6F7}" type="presOf" srcId="{42C31BDE-9EAD-4641-BBB4-41DCDA9E0336}" destId="{FD853894-85A7-4142-AB99-437AC8C6C506}" srcOrd="1" destOrd="0" presId="urn:microsoft.com/office/officeart/2005/8/layout/vList4"/>
    <dgm:cxn modelId="{6DE609A5-3849-4D1D-9637-FF25C4670E68}" type="presOf" srcId="{46D7CE1B-EB11-4BB1-9BC8-8463E72F7205}" destId="{1E41A329-2447-4024-887A-4C318A066DA0}" srcOrd="1" destOrd="0" presId="urn:microsoft.com/office/officeart/2005/8/layout/vList4"/>
    <dgm:cxn modelId="{F40ECBE8-6899-4573-91BF-A917170CFD2F}" type="presOf" srcId="{8E1E116E-37BB-4F37-ABF2-95D68B852D40}" destId="{DFFE1FBC-4FCD-4F54-AB3C-31FAA6C97D0E}" srcOrd="0" destOrd="0" presId="urn:microsoft.com/office/officeart/2005/8/layout/vList4"/>
    <dgm:cxn modelId="{19210217-A11E-41A4-8649-528E43262B47}" srcId="{D37FE82C-FA6C-4EC9-8C8B-E7D63F343F5C}" destId="{42C31BDE-9EAD-4641-BBB4-41DCDA9E0336}" srcOrd="0" destOrd="0" parTransId="{7A40CE2E-20D0-423C-B8CA-8861F5DA5A99}" sibTransId="{3F20E40D-C940-4691-B4DA-7C2364026C1D}"/>
    <dgm:cxn modelId="{1FF61531-0BBB-4ECC-8BAF-A410ABC0A917}" type="presOf" srcId="{42C31BDE-9EAD-4641-BBB4-41DCDA9E0336}" destId="{D64C19B4-ADA0-4B19-BD2F-1E344CC072ED}" srcOrd="0" destOrd="0" presId="urn:microsoft.com/office/officeart/2005/8/layout/vList4"/>
    <dgm:cxn modelId="{7DB8E5A2-38FE-47A4-B432-38EE074448ED}" type="presOf" srcId="{8E1E116E-37BB-4F37-ABF2-95D68B852D40}" destId="{1BE3F454-6C30-4C9A-AA06-DA832A7C6A72}" srcOrd="1" destOrd="0" presId="urn:microsoft.com/office/officeart/2005/8/layout/vList4"/>
    <dgm:cxn modelId="{BB3BEDD3-BE62-45A5-894F-1CD89B589AF5}" type="presOf" srcId="{D37FE82C-FA6C-4EC9-8C8B-E7D63F343F5C}" destId="{5A6CB738-AB82-4863-985E-CD236563524E}" srcOrd="0" destOrd="0" presId="urn:microsoft.com/office/officeart/2005/8/layout/vList4"/>
    <dgm:cxn modelId="{677910AC-E4A2-4B5B-BE4C-5163F89410F5}" srcId="{D37FE82C-FA6C-4EC9-8C8B-E7D63F343F5C}" destId="{46D7CE1B-EB11-4BB1-9BC8-8463E72F7205}" srcOrd="1" destOrd="0" parTransId="{64258695-D304-47E6-B150-1D5A26951266}" sibTransId="{D4CD4108-CD4D-4EC8-B1F6-68EEF69CD998}"/>
    <dgm:cxn modelId="{D0501343-8D3A-4610-82B9-2B733930B11B}" type="presOf" srcId="{46D7CE1B-EB11-4BB1-9BC8-8463E72F7205}" destId="{7BA2A0EA-A0B6-48EC-87D0-9299CCC01FA9}" srcOrd="0" destOrd="0" presId="urn:microsoft.com/office/officeart/2005/8/layout/vList4"/>
    <dgm:cxn modelId="{D5C6235E-95C9-40B4-B253-6C8152FC79AC}" type="presParOf" srcId="{5A6CB738-AB82-4863-985E-CD236563524E}" destId="{2285EF9D-3BE6-480B-8EFB-0C26B9AB8BC1}" srcOrd="0" destOrd="0" presId="urn:microsoft.com/office/officeart/2005/8/layout/vList4"/>
    <dgm:cxn modelId="{CBB8650A-BDB1-4C0C-AEC2-CF163DBFFF17}" type="presParOf" srcId="{2285EF9D-3BE6-480B-8EFB-0C26B9AB8BC1}" destId="{D64C19B4-ADA0-4B19-BD2F-1E344CC072ED}" srcOrd="0" destOrd="0" presId="urn:microsoft.com/office/officeart/2005/8/layout/vList4"/>
    <dgm:cxn modelId="{AB3802F7-0496-4B6B-9558-80F048E400C4}" type="presParOf" srcId="{2285EF9D-3BE6-480B-8EFB-0C26B9AB8BC1}" destId="{4E92A10B-03A3-407C-9410-A97C47363C02}" srcOrd="1" destOrd="0" presId="urn:microsoft.com/office/officeart/2005/8/layout/vList4"/>
    <dgm:cxn modelId="{DB9DE7F5-28A5-4514-BA75-6FCB0951F72D}" type="presParOf" srcId="{2285EF9D-3BE6-480B-8EFB-0C26B9AB8BC1}" destId="{FD853894-85A7-4142-AB99-437AC8C6C506}" srcOrd="2" destOrd="0" presId="urn:microsoft.com/office/officeart/2005/8/layout/vList4"/>
    <dgm:cxn modelId="{6E6141CA-AF5A-44DF-B634-743CFA01E5BC}" type="presParOf" srcId="{5A6CB738-AB82-4863-985E-CD236563524E}" destId="{36BC770E-9661-4F9E-BD00-D181577159AC}" srcOrd="1" destOrd="0" presId="urn:microsoft.com/office/officeart/2005/8/layout/vList4"/>
    <dgm:cxn modelId="{976A5585-05AD-4103-8592-8626C939210B}" type="presParOf" srcId="{5A6CB738-AB82-4863-985E-CD236563524E}" destId="{BBFFD093-B531-4259-BD87-F14DB9557412}" srcOrd="2" destOrd="0" presId="urn:microsoft.com/office/officeart/2005/8/layout/vList4"/>
    <dgm:cxn modelId="{BD31AEA3-50F6-41EE-9072-F9210BF24AFB}" type="presParOf" srcId="{BBFFD093-B531-4259-BD87-F14DB9557412}" destId="{7BA2A0EA-A0B6-48EC-87D0-9299CCC01FA9}" srcOrd="0" destOrd="0" presId="urn:microsoft.com/office/officeart/2005/8/layout/vList4"/>
    <dgm:cxn modelId="{18475522-EB02-48A9-B609-1FC782F54562}" type="presParOf" srcId="{BBFFD093-B531-4259-BD87-F14DB9557412}" destId="{187A2AB5-1AA1-4E30-9FC3-505FC6B47E32}" srcOrd="1" destOrd="0" presId="urn:microsoft.com/office/officeart/2005/8/layout/vList4"/>
    <dgm:cxn modelId="{1904F876-B2AC-40B9-A71A-11E5667B789D}" type="presParOf" srcId="{BBFFD093-B531-4259-BD87-F14DB9557412}" destId="{1E41A329-2447-4024-887A-4C318A066DA0}" srcOrd="2" destOrd="0" presId="urn:microsoft.com/office/officeart/2005/8/layout/vList4"/>
    <dgm:cxn modelId="{DA1C657A-E1A0-4891-A089-A0B5CA3A1D8C}" type="presParOf" srcId="{5A6CB738-AB82-4863-985E-CD236563524E}" destId="{DC2657FA-3B14-4D6E-B5A6-354BA5A0EDD7}" srcOrd="3" destOrd="0" presId="urn:microsoft.com/office/officeart/2005/8/layout/vList4"/>
    <dgm:cxn modelId="{1C26ACC4-2D56-4566-9498-95C23EC80BFA}" type="presParOf" srcId="{5A6CB738-AB82-4863-985E-CD236563524E}" destId="{80AF0016-8917-464A-BE92-4DD62A5C2310}" srcOrd="4" destOrd="0" presId="urn:microsoft.com/office/officeart/2005/8/layout/vList4"/>
    <dgm:cxn modelId="{4492E39B-75FC-40B6-BEE6-6CC6A76F19F6}" type="presParOf" srcId="{80AF0016-8917-464A-BE92-4DD62A5C2310}" destId="{DFFE1FBC-4FCD-4F54-AB3C-31FAA6C97D0E}" srcOrd="0" destOrd="0" presId="urn:microsoft.com/office/officeart/2005/8/layout/vList4"/>
    <dgm:cxn modelId="{214C1DB5-E394-41E4-9EB4-DEDA92CEE210}" type="presParOf" srcId="{80AF0016-8917-464A-BE92-4DD62A5C2310}" destId="{A5B8638C-DDFE-4A62-8A1B-B864A96B2AF3}" srcOrd="1" destOrd="0" presId="urn:microsoft.com/office/officeart/2005/8/layout/vList4"/>
    <dgm:cxn modelId="{2B6722A3-7178-4BCD-9290-9A9B68E9EAD3}" type="presParOf" srcId="{80AF0016-8917-464A-BE92-4DD62A5C2310}" destId="{1BE3F454-6C30-4C9A-AA06-DA832A7C6A72}" srcOrd="2" destOrd="0" presId="urn:microsoft.com/office/officeart/2005/8/layout/vList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2D86E9-D2C3-4FB4-BF76-44A28C0B1D45}" type="doc">
      <dgm:prSet loTypeId="urn:microsoft.com/office/officeart/2005/8/layout/cycle7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89F376-AB88-48C6-8EC3-9D8F79C806DF}">
      <dgm:prSet phldrT="[Текст]" custT="1"/>
      <dgm:spPr/>
      <dgm:t>
        <a:bodyPr/>
        <a:lstStyle/>
        <a:p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біологічного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8F638130-37EB-468A-A83F-052612EB88FB}" type="parTrans" cxnId="{AAD6C04D-DEDA-43E0-AB42-9186E2D8B76D}">
      <dgm:prSet/>
      <dgm:spPr/>
      <dgm:t>
        <a:bodyPr/>
        <a:lstStyle/>
        <a:p>
          <a:endParaRPr lang="ru-RU"/>
        </a:p>
      </dgm:t>
    </dgm:pt>
    <dgm:pt modelId="{9990851D-A966-4C52-900C-92A4F57B7EFD}" type="sibTrans" cxnId="{AAD6C04D-DEDA-43E0-AB42-9186E2D8B76D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6D9153E-5F3D-44F7-A16D-CD07BA91C9F4}">
      <dgm:prSet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психологічного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9C4D8097-AB58-4260-ABEB-746E8A8EF674}" type="parTrans" cxnId="{02FAB010-4E3A-4D09-A7F4-8532E9F5BC8F}">
      <dgm:prSet/>
      <dgm:spPr/>
      <dgm:t>
        <a:bodyPr/>
        <a:lstStyle/>
        <a:p>
          <a:endParaRPr lang="ru-RU"/>
        </a:p>
      </dgm:t>
    </dgm:pt>
    <dgm:pt modelId="{75B7CDDD-0447-4483-A92B-D865F8BEA57D}" type="sibTrans" cxnId="{02FAB010-4E3A-4D09-A7F4-8532E9F5BC8F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B6BBF3D-E958-464A-BCB4-26C03ACB52F4}">
      <dgm:prSet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соціального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C97E8868-56F6-42CB-81C2-BB18A9EBEC2F}" type="parTrans" cxnId="{2726DC2E-1048-43BC-8BCA-20756A0E33B6}">
      <dgm:prSet/>
      <dgm:spPr/>
      <dgm:t>
        <a:bodyPr/>
        <a:lstStyle/>
        <a:p>
          <a:endParaRPr lang="ru-RU"/>
        </a:p>
      </dgm:t>
    </dgm:pt>
    <dgm:pt modelId="{74CAEA80-57DA-431C-B2DC-69AC82F3FF75}" type="sibTrans" cxnId="{2726DC2E-1048-43BC-8BCA-20756A0E33B6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17C0F0D7-9FE6-43A4-91FF-4ACBCDE2F8A9}">
      <dgm:prSet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духовного дозрівання людини.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BB7DBD80-80BA-4C00-AC1C-96EA2A8A0F68}" type="parTrans" cxnId="{A2A0F12C-4A03-4132-8EF1-9C0122EB6C14}">
      <dgm:prSet/>
      <dgm:spPr/>
      <dgm:t>
        <a:bodyPr/>
        <a:lstStyle/>
        <a:p>
          <a:endParaRPr lang="ru-RU"/>
        </a:p>
      </dgm:t>
    </dgm:pt>
    <dgm:pt modelId="{DC7B8FE2-FBF6-4868-98F3-F8913F6DBF09}" type="sibTrans" cxnId="{A2A0F12C-4A03-4132-8EF1-9C0122EB6C14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9E2590F-0CEA-4959-B45C-7FA1A36F5BCA}" type="pres">
      <dgm:prSet presAssocID="{DD2D86E9-D2C3-4FB4-BF76-44A28C0B1D4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3FA720-2118-44EC-903D-83B23CB7CF8D}" type="pres">
      <dgm:prSet presAssocID="{5489F376-AB88-48C6-8EC3-9D8F79C806DF}" presName="node" presStyleLbl="node1" presStyleIdx="0" presStyleCnt="4" custScaleX="129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41E269-EF90-4F3C-8150-C66608A7240D}" type="pres">
      <dgm:prSet presAssocID="{9990851D-A966-4C52-900C-92A4F57B7EFD}" presName="sibTrans" presStyleLbl="sibTrans2D1" presStyleIdx="0" presStyleCnt="4"/>
      <dgm:spPr/>
      <dgm:t>
        <a:bodyPr/>
        <a:lstStyle/>
        <a:p>
          <a:endParaRPr lang="ru-RU"/>
        </a:p>
      </dgm:t>
    </dgm:pt>
    <dgm:pt modelId="{A3EBD874-F929-4701-9039-D3A857AA01C3}" type="pres">
      <dgm:prSet presAssocID="{9990851D-A966-4C52-900C-92A4F57B7EFD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4AF242E4-4860-4C8B-83C7-45F62C3ECFB3}" type="pres">
      <dgm:prSet presAssocID="{5B6BBF3D-E958-464A-BCB4-26C03ACB52F4}" presName="node" presStyleLbl="node1" presStyleIdx="1" presStyleCnt="4" custScaleX="132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BCD52-C0E0-4036-A8F3-326C3286825D}" type="pres">
      <dgm:prSet presAssocID="{74CAEA80-57DA-431C-B2DC-69AC82F3FF75}" presName="sibTrans" presStyleLbl="sibTrans2D1" presStyleIdx="1" presStyleCnt="4"/>
      <dgm:spPr/>
      <dgm:t>
        <a:bodyPr/>
        <a:lstStyle/>
        <a:p>
          <a:endParaRPr lang="ru-RU"/>
        </a:p>
      </dgm:t>
    </dgm:pt>
    <dgm:pt modelId="{AF5AE54A-750C-4A27-978D-CCC1EDAFC672}" type="pres">
      <dgm:prSet presAssocID="{74CAEA80-57DA-431C-B2DC-69AC82F3FF75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882FD71E-3E37-4354-A27B-32D9EA337944}" type="pres">
      <dgm:prSet presAssocID="{17C0F0D7-9FE6-43A4-91FF-4ACBCDE2F8A9}" presName="node" presStyleLbl="node1" presStyleIdx="2" presStyleCnt="4" custScaleX="122822" custScaleY="131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11C7C5-26EE-43AB-8054-FDDCCBB09FD0}" type="pres">
      <dgm:prSet presAssocID="{DC7B8FE2-FBF6-4868-98F3-F8913F6DBF09}" presName="sibTrans" presStyleLbl="sibTrans2D1" presStyleIdx="2" presStyleCnt="4"/>
      <dgm:spPr/>
      <dgm:t>
        <a:bodyPr/>
        <a:lstStyle/>
        <a:p>
          <a:endParaRPr lang="ru-RU"/>
        </a:p>
      </dgm:t>
    </dgm:pt>
    <dgm:pt modelId="{7404650E-9512-4212-A1E2-EA62E130A400}" type="pres">
      <dgm:prSet presAssocID="{DC7B8FE2-FBF6-4868-98F3-F8913F6DBF09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EA2EFF3A-1822-4CC4-A4A1-CCE778B70956}" type="pres">
      <dgm:prSet presAssocID="{56D9153E-5F3D-44F7-A16D-CD07BA91C9F4}" presName="node" presStyleLbl="node1" presStyleIdx="3" presStyleCnt="4" custScaleX="1462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D1A6DB-3202-49C3-84F1-99B43B3F106B}" type="pres">
      <dgm:prSet presAssocID="{75B7CDDD-0447-4483-A92B-D865F8BEA57D}" presName="sibTrans" presStyleLbl="sibTrans2D1" presStyleIdx="3" presStyleCnt="4"/>
      <dgm:spPr/>
      <dgm:t>
        <a:bodyPr/>
        <a:lstStyle/>
        <a:p>
          <a:endParaRPr lang="ru-RU"/>
        </a:p>
      </dgm:t>
    </dgm:pt>
    <dgm:pt modelId="{CB8B904F-C93E-4E50-AC59-EDED5DBC0654}" type="pres">
      <dgm:prSet presAssocID="{75B7CDDD-0447-4483-A92B-D865F8BEA57D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250A8050-3647-4073-9D8B-CCDD3B0FAAC6}" type="presOf" srcId="{DC7B8FE2-FBF6-4868-98F3-F8913F6DBF09}" destId="{7404650E-9512-4212-A1E2-EA62E130A400}" srcOrd="1" destOrd="0" presId="urn:microsoft.com/office/officeart/2005/8/layout/cycle7"/>
    <dgm:cxn modelId="{AAD6C04D-DEDA-43E0-AB42-9186E2D8B76D}" srcId="{DD2D86E9-D2C3-4FB4-BF76-44A28C0B1D45}" destId="{5489F376-AB88-48C6-8EC3-9D8F79C806DF}" srcOrd="0" destOrd="0" parTransId="{8F638130-37EB-468A-A83F-052612EB88FB}" sibTransId="{9990851D-A966-4C52-900C-92A4F57B7EFD}"/>
    <dgm:cxn modelId="{6C0D791C-E1A8-4A1A-91B5-EBB912692947}" type="presOf" srcId="{5489F376-AB88-48C6-8EC3-9D8F79C806DF}" destId="{443FA720-2118-44EC-903D-83B23CB7CF8D}" srcOrd="0" destOrd="0" presId="urn:microsoft.com/office/officeart/2005/8/layout/cycle7"/>
    <dgm:cxn modelId="{A903AEDD-8E18-4B5C-B685-196DC636FB0E}" type="presOf" srcId="{DD2D86E9-D2C3-4FB4-BF76-44A28C0B1D45}" destId="{D9E2590F-0CEA-4959-B45C-7FA1A36F5BCA}" srcOrd="0" destOrd="0" presId="urn:microsoft.com/office/officeart/2005/8/layout/cycle7"/>
    <dgm:cxn modelId="{08A8B396-3ADE-4FBF-A989-D50591E15E3F}" type="presOf" srcId="{74CAEA80-57DA-431C-B2DC-69AC82F3FF75}" destId="{410BCD52-C0E0-4036-A8F3-326C3286825D}" srcOrd="0" destOrd="0" presId="urn:microsoft.com/office/officeart/2005/8/layout/cycle7"/>
    <dgm:cxn modelId="{F8AFD70A-8B22-4127-BDC1-58B87A900706}" type="presOf" srcId="{9990851D-A966-4C52-900C-92A4F57B7EFD}" destId="{A3EBD874-F929-4701-9039-D3A857AA01C3}" srcOrd="1" destOrd="0" presId="urn:microsoft.com/office/officeart/2005/8/layout/cycle7"/>
    <dgm:cxn modelId="{A2A0F12C-4A03-4132-8EF1-9C0122EB6C14}" srcId="{DD2D86E9-D2C3-4FB4-BF76-44A28C0B1D45}" destId="{17C0F0D7-9FE6-43A4-91FF-4ACBCDE2F8A9}" srcOrd="2" destOrd="0" parTransId="{BB7DBD80-80BA-4C00-AC1C-96EA2A8A0F68}" sibTransId="{DC7B8FE2-FBF6-4868-98F3-F8913F6DBF09}"/>
    <dgm:cxn modelId="{C9D6595B-9238-4978-80AE-140111522443}" type="presOf" srcId="{17C0F0D7-9FE6-43A4-91FF-4ACBCDE2F8A9}" destId="{882FD71E-3E37-4354-A27B-32D9EA337944}" srcOrd="0" destOrd="0" presId="urn:microsoft.com/office/officeart/2005/8/layout/cycle7"/>
    <dgm:cxn modelId="{DB27C99F-91BF-4269-8738-FB8962D1839F}" type="presOf" srcId="{75B7CDDD-0447-4483-A92B-D865F8BEA57D}" destId="{78D1A6DB-3202-49C3-84F1-99B43B3F106B}" srcOrd="0" destOrd="0" presId="urn:microsoft.com/office/officeart/2005/8/layout/cycle7"/>
    <dgm:cxn modelId="{B00EE8D6-7F21-411D-9D8A-5E0D3577C01E}" type="presOf" srcId="{56D9153E-5F3D-44F7-A16D-CD07BA91C9F4}" destId="{EA2EFF3A-1822-4CC4-A4A1-CCE778B70956}" srcOrd="0" destOrd="0" presId="urn:microsoft.com/office/officeart/2005/8/layout/cycle7"/>
    <dgm:cxn modelId="{44C0151C-D1A4-4FF6-8DB8-D3C8B0D56E29}" type="presOf" srcId="{5B6BBF3D-E958-464A-BCB4-26C03ACB52F4}" destId="{4AF242E4-4860-4C8B-83C7-45F62C3ECFB3}" srcOrd="0" destOrd="0" presId="urn:microsoft.com/office/officeart/2005/8/layout/cycle7"/>
    <dgm:cxn modelId="{2726DC2E-1048-43BC-8BCA-20756A0E33B6}" srcId="{DD2D86E9-D2C3-4FB4-BF76-44A28C0B1D45}" destId="{5B6BBF3D-E958-464A-BCB4-26C03ACB52F4}" srcOrd="1" destOrd="0" parTransId="{C97E8868-56F6-42CB-81C2-BB18A9EBEC2F}" sibTransId="{74CAEA80-57DA-431C-B2DC-69AC82F3FF75}"/>
    <dgm:cxn modelId="{A82B43A0-C18B-4D13-81EF-CEF4346A0970}" type="presOf" srcId="{74CAEA80-57DA-431C-B2DC-69AC82F3FF75}" destId="{AF5AE54A-750C-4A27-978D-CCC1EDAFC672}" srcOrd="1" destOrd="0" presId="urn:microsoft.com/office/officeart/2005/8/layout/cycle7"/>
    <dgm:cxn modelId="{6D06E520-F9CB-414C-81AE-3690C01A581B}" type="presOf" srcId="{9990851D-A966-4C52-900C-92A4F57B7EFD}" destId="{9741E269-EF90-4F3C-8150-C66608A7240D}" srcOrd="0" destOrd="0" presId="urn:microsoft.com/office/officeart/2005/8/layout/cycle7"/>
    <dgm:cxn modelId="{9B3032D0-5FF1-4547-8A49-D400BA759AA2}" type="presOf" srcId="{75B7CDDD-0447-4483-A92B-D865F8BEA57D}" destId="{CB8B904F-C93E-4E50-AC59-EDED5DBC0654}" srcOrd="1" destOrd="0" presId="urn:microsoft.com/office/officeart/2005/8/layout/cycle7"/>
    <dgm:cxn modelId="{02FAB010-4E3A-4D09-A7F4-8532E9F5BC8F}" srcId="{DD2D86E9-D2C3-4FB4-BF76-44A28C0B1D45}" destId="{56D9153E-5F3D-44F7-A16D-CD07BA91C9F4}" srcOrd="3" destOrd="0" parTransId="{9C4D8097-AB58-4260-ABEB-746E8A8EF674}" sibTransId="{75B7CDDD-0447-4483-A92B-D865F8BEA57D}"/>
    <dgm:cxn modelId="{5404E3A3-9513-4D4A-9D54-EDFE181C4B07}" type="presOf" srcId="{DC7B8FE2-FBF6-4868-98F3-F8913F6DBF09}" destId="{F811C7C5-26EE-43AB-8054-FDDCCBB09FD0}" srcOrd="0" destOrd="0" presId="urn:microsoft.com/office/officeart/2005/8/layout/cycle7"/>
    <dgm:cxn modelId="{11FED844-AE7F-4CD5-A020-10CB038B92E2}" type="presParOf" srcId="{D9E2590F-0CEA-4959-B45C-7FA1A36F5BCA}" destId="{443FA720-2118-44EC-903D-83B23CB7CF8D}" srcOrd="0" destOrd="0" presId="urn:microsoft.com/office/officeart/2005/8/layout/cycle7"/>
    <dgm:cxn modelId="{7050C596-1659-42BA-AB89-4FB69EB2C09D}" type="presParOf" srcId="{D9E2590F-0CEA-4959-B45C-7FA1A36F5BCA}" destId="{9741E269-EF90-4F3C-8150-C66608A7240D}" srcOrd="1" destOrd="0" presId="urn:microsoft.com/office/officeart/2005/8/layout/cycle7"/>
    <dgm:cxn modelId="{E6524B21-78EC-4F76-A6E5-B1702F9AB8B3}" type="presParOf" srcId="{9741E269-EF90-4F3C-8150-C66608A7240D}" destId="{A3EBD874-F929-4701-9039-D3A857AA01C3}" srcOrd="0" destOrd="0" presId="urn:microsoft.com/office/officeart/2005/8/layout/cycle7"/>
    <dgm:cxn modelId="{A06EC690-E4B7-4DA3-8095-4D976B1D50CD}" type="presParOf" srcId="{D9E2590F-0CEA-4959-B45C-7FA1A36F5BCA}" destId="{4AF242E4-4860-4C8B-83C7-45F62C3ECFB3}" srcOrd="2" destOrd="0" presId="urn:microsoft.com/office/officeart/2005/8/layout/cycle7"/>
    <dgm:cxn modelId="{ACA010C4-E923-4D66-8048-C42098BF76B6}" type="presParOf" srcId="{D9E2590F-0CEA-4959-B45C-7FA1A36F5BCA}" destId="{410BCD52-C0E0-4036-A8F3-326C3286825D}" srcOrd="3" destOrd="0" presId="urn:microsoft.com/office/officeart/2005/8/layout/cycle7"/>
    <dgm:cxn modelId="{1EBCC442-3B7A-4288-8090-230B33C60B6D}" type="presParOf" srcId="{410BCD52-C0E0-4036-A8F3-326C3286825D}" destId="{AF5AE54A-750C-4A27-978D-CCC1EDAFC672}" srcOrd="0" destOrd="0" presId="urn:microsoft.com/office/officeart/2005/8/layout/cycle7"/>
    <dgm:cxn modelId="{27DD2414-7A94-4D4D-AE3C-73108143EE4B}" type="presParOf" srcId="{D9E2590F-0CEA-4959-B45C-7FA1A36F5BCA}" destId="{882FD71E-3E37-4354-A27B-32D9EA337944}" srcOrd="4" destOrd="0" presId="urn:microsoft.com/office/officeart/2005/8/layout/cycle7"/>
    <dgm:cxn modelId="{2D85341F-6539-42A8-B223-49373A3ABC1B}" type="presParOf" srcId="{D9E2590F-0CEA-4959-B45C-7FA1A36F5BCA}" destId="{F811C7C5-26EE-43AB-8054-FDDCCBB09FD0}" srcOrd="5" destOrd="0" presId="urn:microsoft.com/office/officeart/2005/8/layout/cycle7"/>
    <dgm:cxn modelId="{5CF96412-C50E-4C01-8DE0-B8D1264B74BA}" type="presParOf" srcId="{F811C7C5-26EE-43AB-8054-FDDCCBB09FD0}" destId="{7404650E-9512-4212-A1E2-EA62E130A400}" srcOrd="0" destOrd="0" presId="urn:microsoft.com/office/officeart/2005/8/layout/cycle7"/>
    <dgm:cxn modelId="{CA7E393A-8B0F-46D2-8131-20D8D19FF32F}" type="presParOf" srcId="{D9E2590F-0CEA-4959-B45C-7FA1A36F5BCA}" destId="{EA2EFF3A-1822-4CC4-A4A1-CCE778B70956}" srcOrd="6" destOrd="0" presId="urn:microsoft.com/office/officeart/2005/8/layout/cycle7"/>
    <dgm:cxn modelId="{F4CD89C9-07B0-4332-8DD2-D02A000755AF}" type="presParOf" srcId="{D9E2590F-0CEA-4959-B45C-7FA1A36F5BCA}" destId="{78D1A6DB-3202-49C3-84F1-99B43B3F106B}" srcOrd="7" destOrd="0" presId="urn:microsoft.com/office/officeart/2005/8/layout/cycle7"/>
    <dgm:cxn modelId="{736180F0-A3B0-4C39-A581-2ADDE0AEC988}" type="presParOf" srcId="{78D1A6DB-3202-49C3-84F1-99B43B3F106B}" destId="{CB8B904F-C93E-4E50-AC59-EDED5DBC0654}" srcOrd="0" destOrd="0" presId="urn:microsoft.com/office/officeart/2005/8/layout/cycle7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B81447-8FEC-4FEA-A3C9-CB5A7929613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2509C7-D1E8-44CB-99AB-36AF99B10557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Строки </a:t>
          </a:r>
          <a:r>
            <a:rPr lang="ru-RU" sz="3200" b="1" dirty="0" err="1" smtClean="0">
              <a:solidFill>
                <a:schemeClr val="tx1"/>
              </a:solidFill>
            </a:rPr>
            <a:t>і</a:t>
          </a:r>
          <a:r>
            <a:rPr lang="ru-RU" sz="3200" b="1" dirty="0" smtClean="0">
              <a:solidFill>
                <a:schemeClr val="tx1"/>
              </a:solidFill>
            </a:rPr>
            <a:t> </a:t>
          </a:r>
          <a:r>
            <a:rPr lang="ru-RU" sz="3200" b="1" dirty="0" err="1" smtClean="0">
              <a:solidFill>
                <a:schemeClr val="tx1"/>
              </a:solidFill>
            </a:rPr>
            <a:t>темпи</a:t>
          </a:r>
          <a:r>
            <a:rPr lang="ru-RU" sz="3200" b="1" dirty="0" smtClean="0">
              <a:solidFill>
                <a:schemeClr val="tx1"/>
              </a:solidFill>
            </a:rPr>
            <a:t> </a:t>
          </a:r>
          <a:r>
            <a:rPr lang="ru-RU" sz="3200" b="1" dirty="0" err="1" smtClean="0">
              <a:solidFill>
                <a:schemeClr val="tx1"/>
              </a:solidFill>
            </a:rPr>
            <a:t>статевого</a:t>
          </a:r>
          <a:r>
            <a:rPr lang="ru-RU" sz="3200" b="1" dirty="0" smtClean="0">
              <a:solidFill>
                <a:schemeClr val="tx1"/>
              </a:solidFill>
            </a:rPr>
            <a:t> </a:t>
          </a:r>
          <a:r>
            <a:rPr lang="ru-RU" sz="3200" b="1" dirty="0" err="1" smtClean="0">
              <a:solidFill>
                <a:schemeClr val="tx1"/>
              </a:solidFill>
            </a:rPr>
            <a:t>дозрівання</a:t>
          </a:r>
          <a:endParaRPr lang="ru-RU" sz="3200" b="1" dirty="0" smtClean="0">
            <a:solidFill>
              <a:schemeClr val="tx1"/>
            </a:solidFill>
          </a:endParaRPr>
        </a:p>
      </dgm:t>
    </dgm:pt>
    <dgm:pt modelId="{9BE312E8-D4EE-44C5-B0DE-A2B190A809D5}" type="parTrans" cxnId="{F0F746F1-72FB-4A21-8B5A-FE32039D741B}">
      <dgm:prSet/>
      <dgm:spPr/>
      <dgm:t>
        <a:bodyPr/>
        <a:lstStyle/>
        <a:p>
          <a:endParaRPr lang="ru-RU"/>
        </a:p>
      </dgm:t>
    </dgm:pt>
    <dgm:pt modelId="{AB6A22ED-D211-4284-ABC1-468344ED27F7}" type="sibTrans" cxnId="{F0F746F1-72FB-4A21-8B5A-FE32039D741B}">
      <dgm:prSet/>
      <dgm:spPr/>
      <dgm:t>
        <a:bodyPr/>
        <a:lstStyle/>
        <a:p>
          <a:endParaRPr lang="ru-RU"/>
        </a:p>
      </dgm:t>
    </dgm:pt>
    <dgm:pt modelId="{F5A2B0CF-2119-468D-B062-E31242A0477D}" type="pres">
      <dgm:prSet presAssocID="{16B81447-8FEC-4FEA-A3C9-CB5A7929613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05C30B-A175-4C6D-AC1B-992631289119}" type="pres">
      <dgm:prSet presAssocID="{C12509C7-D1E8-44CB-99AB-36AF99B10557}" presName="circ1TxSh" presStyleLbl="vennNode1" presStyleIdx="0" presStyleCnt="1" custScaleX="796427" custLinFactNeighborX="1788" custLinFactNeighborY="-21426"/>
      <dgm:spPr/>
      <dgm:t>
        <a:bodyPr/>
        <a:lstStyle/>
        <a:p>
          <a:endParaRPr lang="ru-RU"/>
        </a:p>
      </dgm:t>
    </dgm:pt>
  </dgm:ptLst>
  <dgm:cxnLst>
    <dgm:cxn modelId="{F8DB9960-4B32-4029-9C61-2861F3747FD7}" type="presOf" srcId="{C12509C7-D1E8-44CB-99AB-36AF99B10557}" destId="{6905C30B-A175-4C6D-AC1B-992631289119}" srcOrd="0" destOrd="0" presId="urn:microsoft.com/office/officeart/2005/8/layout/venn1"/>
    <dgm:cxn modelId="{F0F746F1-72FB-4A21-8B5A-FE32039D741B}" srcId="{16B81447-8FEC-4FEA-A3C9-CB5A79296134}" destId="{C12509C7-D1E8-44CB-99AB-36AF99B10557}" srcOrd="0" destOrd="0" parTransId="{9BE312E8-D4EE-44C5-B0DE-A2B190A809D5}" sibTransId="{AB6A22ED-D211-4284-ABC1-468344ED27F7}"/>
    <dgm:cxn modelId="{B449B941-6067-4025-9001-D2C312E94F36}" type="presOf" srcId="{16B81447-8FEC-4FEA-A3C9-CB5A79296134}" destId="{F5A2B0CF-2119-468D-B062-E31242A0477D}" srcOrd="0" destOrd="0" presId="urn:microsoft.com/office/officeart/2005/8/layout/venn1"/>
    <dgm:cxn modelId="{53101E86-77A4-4167-8E3C-20C4B882B8CF}" type="presParOf" srcId="{F5A2B0CF-2119-468D-B062-E31242A0477D}" destId="{6905C30B-A175-4C6D-AC1B-992631289119}" srcOrd="0" destOrd="0" presId="urn:microsoft.com/office/officeart/2005/8/layout/venn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6B81447-8FEC-4FEA-A3C9-CB5A7929613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A2B0CF-2119-468D-B062-E31242A0477D}" type="pres">
      <dgm:prSet presAssocID="{16B81447-8FEC-4FEA-A3C9-CB5A7929613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7FA4BC5-69EB-43F9-BD50-E46B92FDD210}" type="presOf" srcId="{16B81447-8FEC-4FEA-A3C9-CB5A79296134}" destId="{F5A2B0CF-2119-468D-B062-E31242A0477D}" srcOrd="0" destOrd="0" presId="urn:microsoft.com/office/officeart/2005/8/layout/ven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01F3B-CF3B-4F07-A7D5-003294F2F0B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Барилко Т.П.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31A41-4BD9-4B23-BB10-D892521D62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78FF8-5B28-4C98-BDBE-2F9E5D5AF604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Барилко Т.П.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AB600-7935-4363-959F-C44C2B0730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Барилко Т.П.</a:t>
            </a: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Барилко Т.П.</a:t>
            </a:r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Барилко Т.П.</a:t>
            </a:r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Барилко Т.П.</a:t>
            </a:r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Барилко Т.П.</a:t>
            </a:r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Барилко Т.П.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EA95447-1F55-42D6-8EEA-5391C8AA21B8}" type="datetime1">
              <a:rPr lang="ru-RU" smtClean="0"/>
              <a:t>23.02.2014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02C09-B520-43F4-9107-5E714FFC8305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68C9A-0274-4269-9FE0-B722889991BA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E49200D-BBB5-46E1-84AD-84ABB5891CA1}" type="datetime1">
              <a:rPr lang="ru-RU" smtClean="0"/>
              <a:t>23.02.2014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7808020-2F45-4B69-8F64-634EA845FDCC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1A78-CFCA-4B94-A753-56EE4D66C18A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1A1C-871C-4F00-9FAC-2A73A1AC35A1}" type="datetime1">
              <a:rPr lang="ru-RU" smtClean="0"/>
              <a:t>23.02.2014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381B493-9441-4FE9-8BDE-8B6940C84A7C}" type="datetime1">
              <a:rPr lang="ru-RU" smtClean="0"/>
              <a:t>23.02.2014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A2E-58CB-4AB7-AB73-3597521321C0}" type="datetime1">
              <a:rPr lang="ru-RU" smtClean="0"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62B9F34-BCF4-4B96-BACA-C7A02323FCDD}" type="datetime1">
              <a:rPr lang="ru-RU" smtClean="0"/>
              <a:t>23.02.2014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1C7CCC2-0A36-4241-AA96-30D2C1876368}" type="datetime1">
              <a:rPr lang="ru-RU" smtClean="0"/>
              <a:t>23.02.2014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4F1B812-4A5A-416B-9086-ED404B21D178}" type="datetime1">
              <a:rPr lang="ru-RU" smtClean="0"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alpha val="43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7224" y="-71462"/>
            <a:ext cx="78581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Індивідуальний </a:t>
            </a:r>
          </a:p>
          <a:p>
            <a:pPr algn="ctr"/>
            <a:r>
              <a:rPr lang="uk-UA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розвиток підлітка</a:t>
            </a:r>
            <a:endParaRPr lang="ru-RU" sz="6600" b="1" i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19" y="4572008"/>
            <a:ext cx="380942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928794" y="2071678"/>
            <a:ext cx="6929486" cy="43396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uk-UA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Барилко  Тамара  Петрівна,</a:t>
            </a:r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основ здоров'я </a:t>
            </a:r>
          </a:p>
          <a:p>
            <a:pPr algn="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  загальноосвітньої  школи  </a:t>
            </a:r>
          </a:p>
          <a:p>
            <a:pPr algn="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ступенів  №1  </a:t>
            </a:r>
          </a:p>
          <a:p>
            <a:pPr algn="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 районної ради</a:t>
            </a:r>
          </a:p>
          <a:p>
            <a:pPr algn="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Черкаської  області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5000">
              <a:srgbClr val="FF0000">
                <a:alpha val="82000"/>
              </a:srgbClr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255513"/>
            <a:ext cx="8001056" cy="590931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Духовна </a:t>
            </a:r>
            <a:r>
              <a:rPr lang="ru-RU" sz="3600" b="1" u="sng" dirty="0" err="1" smtClean="0">
                <a:latin typeface="Times New Roman" pitchFamily="18" charset="0"/>
                <a:cs typeface="Times New Roman" pitchFamily="18" charset="0"/>
              </a:rPr>
              <a:t>зрілість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характеризується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умінням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відрізняти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добро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зла, </a:t>
            </a:r>
          </a:p>
          <a:p>
            <a:pPr>
              <a:lnSpc>
                <a:spcPct val="150000"/>
              </a:lnSpc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створенням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власної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цінностей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усвідомленням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важливих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принципів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сенсу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завантажен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214554"/>
            <a:ext cx="4110549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571868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rgbClr val="FF0000"/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44" y="142852"/>
            <a:ext cx="8501122" cy="397031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Статеве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дозрівання</a:t>
            </a:r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складовою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біологічного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дозрівання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Воно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починається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виробленням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організмі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статевих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гормонів.У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статевому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дозріванні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дівчинки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вирішальну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роль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відіграють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гормони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естроген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прогестерон;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хлопця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—  тестостерон.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Першою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фізичною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ознакою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статевого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дозрівання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швидкий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ріст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стрибком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росту». 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4192510"/>
            <a:ext cx="6072230" cy="230832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Змінюється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форма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обличчя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втрачає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дитячу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пухкість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збільшується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чоло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загострюються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вилиці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підборіддя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71868" y="6478809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FF0000"/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42852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342900" indent="-342900" algn="ct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Вторинні статеві ознаки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34" y="785794"/>
            <a:ext cx="2786082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Дівчаток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litnja-pidlitkova-moda-17.jpg"/>
          <p:cNvPicPr>
            <a:picLocks noChangeAspect="1"/>
          </p:cNvPicPr>
          <p:nvPr/>
        </p:nvPicPr>
        <p:blipFill>
          <a:blip r:embed="rId2"/>
          <a:srcRect l="18182" r="50000"/>
          <a:stretch>
            <a:fillRect/>
          </a:stretch>
        </p:blipFill>
        <p:spPr>
          <a:xfrm>
            <a:off x="714348" y="1500175"/>
            <a:ext cx="2143140" cy="4102582"/>
          </a:xfrm>
          <a:prstGeom prst="rect">
            <a:avLst/>
          </a:prstGeom>
        </p:spPr>
      </p:pic>
      <p:pic>
        <p:nvPicPr>
          <p:cNvPr id="9" name="Рисунок 8" descr="litnja-pidlitkova-moda-20.jpg"/>
          <p:cNvPicPr>
            <a:picLocks noChangeAspect="1"/>
          </p:cNvPicPr>
          <p:nvPr/>
        </p:nvPicPr>
        <p:blipFill>
          <a:blip r:embed="rId3"/>
          <a:srcRect l="67188"/>
          <a:stretch>
            <a:fillRect/>
          </a:stretch>
        </p:blipFill>
        <p:spPr>
          <a:xfrm>
            <a:off x="6143636" y="1500174"/>
            <a:ext cx="2143140" cy="405885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57884" y="785794"/>
            <a:ext cx="2786082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Хлопчиків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5572140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Статура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хлопців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розвивається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чоловічим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дівчат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— за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жіночим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типом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 l="26367" t="42500" r="24560" b="15000"/>
          <a:stretch>
            <a:fillRect/>
          </a:stretch>
        </p:blipFill>
        <p:spPr bwMode="auto">
          <a:xfrm>
            <a:off x="2428860" y="2571744"/>
            <a:ext cx="4082471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571868" y="6478809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5" grpId="1" animBg="1"/>
      <p:bldP spid="10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5000">
              <a:srgbClr val="FF0000">
                <a:alpha val="82000"/>
              </a:srgbClr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285720" y="214290"/>
          <a:ext cx="8858280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7" y="1132818"/>
            <a:ext cx="7715304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середньому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статеве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дозрівання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починається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дівчат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один-два роки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раніше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хлопців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То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дівчата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твоєму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класі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напевно,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вищі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старші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Але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тимчасово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Через два-три роки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хлопці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наздоженуть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переженуть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tmpe535-34.png"/>
          <p:cNvPicPr>
            <a:picLocks noChangeAspect="1"/>
          </p:cNvPicPr>
          <p:nvPr/>
        </p:nvPicPr>
        <p:blipFill>
          <a:blip r:embed="rId6"/>
          <a:srcRect b="6463"/>
          <a:stretch>
            <a:fillRect/>
          </a:stretch>
        </p:blipFill>
        <p:spPr>
          <a:xfrm>
            <a:off x="1357290" y="3256087"/>
            <a:ext cx="6143668" cy="338762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868" y="6478809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5000">
              <a:srgbClr val="FF0000">
                <a:alpha val="82000"/>
              </a:srgbClr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285720" y="214290"/>
          <a:ext cx="8858280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завантажене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2714612" y="2214554"/>
            <a:ext cx="3286148" cy="1785950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Один за всіх і всі за одного!!!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868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udmo_zdorovi_displ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642918"/>
            <a:ext cx="8715436" cy="55007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71868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428604"/>
            <a:ext cx="8429684" cy="66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u="sng" dirty="0" smtClean="0">
                <a:latin typeface="Times New Roman" pitchFamily="18" charset="0"/>
                <a:cs typeface="Times New Roman" pitchFamily="18" charset="0"/>
              </a:rPr>
              <a:t>Література: </a:t>
            </a: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Бойченко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Т.Є.,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Василашко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І.П., Коваль Н.С., Дивак В.В. Основи здоров'я: 7 кл.: Підручник для загальноосвітніх навчальних закладів. – К.: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2007. – 167 с.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Воронцова Т.В. Основи здоров’я: 7 кл.: Посібник для вчителя. –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Алатон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2007. – 192 с.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3) D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оронцова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Т.В., Пономаренко В.С. Основи здоров’я: 7 клас.: Підручник для загальноосвітніх навчальних закладів. – К.: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Алатон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2007. - 208 с.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Поліщук Н.М. Основи здоров’я: 6 кл.: Підручник для загальноосвітніх навчальних закладів. – К.: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 2007. – 224 с.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en-US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71414"/>
            <a:ext cx="6858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428604"/>
            <a:ext cx="84296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en-US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uk-UA" sz="3600" b="1" u="sng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36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1)    http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youtube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http://narodna-osvita.com.ua/601-rven-fzichnogo-rozvitku-pdltkv-oznaki-garmonynogo-rozvitku-hlopchikv-dvchatok.html</a:t>
            </a:r>
          </a:p>
          <a:p>
            <a:pPr lvl="0" algn="just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3)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http://teacherjournal.com.ua/</a:t>
            </a:r>
          </a:p>
          <a:p>
            <a:pPr algn="just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-477054"/>
            <a:ext cx="6858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0000">
                <a:alpha val="82000"/>
              </a:srgbClr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312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1500198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428604"/>
            <a:ext cx="7072362" cy="497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тринадцятий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минало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пас ягнята за селом.</a:t>
            </a:r>
          </a:p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то так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сонечко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сіяло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так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так любо, любо стало,</a:t>
            </a:r>
          </a:p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Неначе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 Бога...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182" y="5572140"/>
            <a:ext cx="42026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Т.Г. Шевченко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3143240" y="6417254"/>
            <a:ext cx="214314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>
                <a:alpha val="82000"/>
              </a:srgbClr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286808" cy="453919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Підлітковий</a:t>
            </a:r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вік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один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найважливіших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етапів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ньому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джерел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починань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подальшого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становлення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Вік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нестабільний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ранимий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важкий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виявляється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періоди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реальностей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довкілля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24" y="385762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trudnosti-perekhodnogo-vozrast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4286256"/>
            <a:ext cx="354332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868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>
                <a:alpha val="82000"/>
              </a:srgbClr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85531"/>
            <a:ext cx="9144000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u="sng" dirty="0" smtClean="0">
                <a:latin typeface="Times New Roman" pitchFamily="18" charset="0"/>
                <a:cs typeface="Times New Roman" pitchFamily="18" charset="0"/>
              </a:rPr>
              <a:t>Молодіжні субкультури</a:t>
            </a:r>
            <a:endParaRPr lang="ru-RU" sz="48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357158" y="1071546"/>
          <a:ext cx="371477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4786314" y="1071546"/>
          <a:ext cx="3857652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763293" y="6550247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Graphic spid="4" grpId="0">
        <p:bldAsOne/>
      </p:bldGraphic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>
                <a:alpha val="82000"/>
              </a:srgbClr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57158" y="142852"/>
            <a:ext cx="8215370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Час 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змін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5635" t="23750" r="24560" b="11250"/>
          <a:stretch>
            <a:fillRect/>
          </a:stretch>
        </p:blipFill>
        <p:spPr bwMode="auto">
          <a:xfrm>
            <a:off x="642910" y="1357298"/>
            <a:ext cx="7786742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120483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>
                <a:alpha val="48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71438"/>
            <a:ext cx="8501122" cy="1714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Підлітковий</a:t>
            </a:r>
            <a:r>
              <a:rPr lang="ru-RU" sz="6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вік</a:t>
            </a:r>
            <a:r>
              <a:rPr lang="ru-RU" sz="6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- </a:t>
            </a:r>
          </a:p>
          <a:p>
            <a:pPr algn="ctr"/>
            <a:r>
              <a:rPr lang="ru-RU" sz="48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8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sz="48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2000240"/>
          <a:ext cx="914400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049045" y="6478809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0000"/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00042"/>
            <a:ext cx="6643734" cy="563231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</a:pPr>
            <a:r>
              <a:rPr lang="en-US" sz="2400" b="1" i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i="1" u="sng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Біологічне</a:t>
            </a:r>
            <a:r>
              <a:rPr lang="ru-RU" sz="2400" b="1" i="1" u="sng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u="sng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дозрівання</a:t>
            </a:r>
            <a:r>
              <a:rPr lang="ru-RU" sz="2400" b="1" i="1" u="sng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сукупність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змін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відбуваються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організмі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дитини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перетворюється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дорослий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Цей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завершується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припиненням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росту та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систем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організму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в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тому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числі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репродуктивної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статеве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дозрівання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). У наших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lnSpc>
                <a:spcPct val="150000"/>
              </a:lnSpc>
            </a:pP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широтах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середній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біологічного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дозрівання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— </a:t>
            </a:r>
            <a:endParaRPr lang="en-US" sz="24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9420-5-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3187778"/>
            <a:ext cx="2714612" cy="3670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868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00034" y="285728"/>
            <a:ext cx="7786742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u="sng" dirty="0" err="1" smtClean="0">
                <a:latin typeface="Times New Roman" pitchFamily="18" charset="0"/>
                <a:cs typeface="Times New Roman" pitchFamily="18" charset="0"/>
              </a:rPr>
              <a:t>Психологічне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 dirty="0" err="1" smtClean="0">
                <a:latin typeface="Times New Roman" pitchFamily="18" charset="0"/>
                <a:cs typeface="Times New Roman" pitchFamily="18" charset="0"/>
              </a:rPr>
              <a:t>дозрівання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завершується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досягненням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емоційної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інтелектуальної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зрілості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trudnosti-perekhodnogo-vozras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714752"/>
            <a:ext cx="3695699" cy="252412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sotsialnie-seti-i-podrostki-sajt-dlja-molodikh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143249"/>
            <a:ext cx="3429024" cy="2659548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868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>
                <a:alpha val="93000"/>
              </a:srgbClr>
            </a:gs>
            <a:gs pos="75000">
              <a:schemeClr val="accent1">
                <a:tint val="44500"/>
                <a:satMod val="160000"/>
                <a:alpha val="73000"/>
              </a:schemeClr>
            </a:gs>
            <a:gs pos="64000">
              <a:schemeClr val="accent1">
                <a:tint val="23500"/>
                <a:satMod val="160000"/>
                <a:alpha val="5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214686"/>
            <a:ext cx="7786742" cy="341632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Соціальної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зрілості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досягає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здатна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самостійно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утримувати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себе,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створити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забезпечити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сім’ю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Соціальна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зрілість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здатність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діяти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власних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інтересах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налагоджувати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підтримувати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стосунки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конструктивно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розв’язувати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конфлікти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786" y="4786322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0"/>
            <a:ext cx="5740632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71868" y="64172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F0000"/>
      </a:accent1>
      <a:accent2>
        <a:srgbClr val="FFFF00"/>
      </a:accent2>
      <a:accent3>
        <a:srgbClr val="7030A0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1226</TotalTime>
  <Words>583</Words>
  <PresentationFormat>Экран (4:3)</PresentationFormat>
  <Paragraphs>98</Paragraphs>
  <Slides>17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143</cp:revision>
  <dcterms:modified xsi:type="dcterms:W3CDTF">2014-02-23T09:09:21Z</dcterms:modified>
</cp:coreProperties>
</file>