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9" r:id="rId3"/>
    <p:sldId id="260" r:id="rId4"/>
    <p:sldId id="273" r:id="rId5"/>
    <p:sldId id="274" r:id="rId6"/>
    <p:sldId id="275" r:id="rId7"/>
    <p:sldId id="263" r:id="rId8"/>
    <p:sldId id="264" r:id="rId9"/>
    <p:sldId id="276" r:id="rId10"/>
    <p:sldId id="261" r:id="rId11"/>
    <p:sldId id="262" r:id="rId12"/>
    <p:sldId id="265" r:id="rId13"/>
    <p:sldId id="258" r:id="rId14"/>
    <p:sldId id="272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38" autoAdjust="0"/>
    <p:restoredTop sz="94660"/>
  </p:normalViewPr>
  <p:slideViewPr>
    <p:cSldViewPr>
      <p:cViewPr varScale="1">
        <p:scale>
          <a:sx n="43" d="100"/>
          <a:sy n="43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323E42-762B-4527-856E-B1C74417B67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3A9E4290-A483-478B-8B18-F8A188FA961D}">
      <dgm:prSet phldrT="[Текст]" custT="1"/>
      <dgm:spPr/>
      <dgm:t>
        <a:bodyPr/>
        <a:lstStyle/>
        <a:p>
          <a:r>
            <a:rPr lang="ru-RU" sz="6000" dirty="0" smtClean="0">
              <a:latin typeface="Monotype Corsiva" pitchFamily="66" charset="0"/>
            </a:rPr>
            <a:t>Нормальна </a:t>
          </a:r>
          <a:endParaRPr lang="ru-RU" sz="6000" dirty="0">
            <a:latin typeface="Monotype Corsiva" pitchFamily="66" charset="0"/>
          </a:endParaRPr>
        </a:p>
      </dgm:t>
    </dgm:pt>
    <dgm:pt modelId="{2030780D-7D78-4642-BD67-45EC02A967B1}" type="parTrans" cxnId="{735CCBB9-0121-4EAA-A564-2CC7DED1888C}">
      <dgm:prSet/>
      <dgm:spPr/>
      <dgm:t>
        <a:bodyPr/>
        <a:lstStyle/>
        <a:p>
          <a:endParaRPr lang="ru-RU"/>
        </a:p>
      </dgm:t>
    </dgm:pt>
    <dgm:pt modelId="{8B0089B2-80EC-4F21-B7D8-5C93ABEA9C02}" type="sibTrans" cxnId="{735CCBB9-0121-4EAA-A564-2CC7DED1888C}">
      <dgm:prSet/>
      <dgm:spPr/>
      <dgm:t>
        <a:bodyPr/>
        <a:lstStyle/>
        <a:p>
          <a:endParaRPr lang="ru-RU"/>
        </a:p>
      </dgm:t>
    </dgm:pt>
    <dgm:pt modelId="{A2DAA090-E9E6-4192-8EE7-AD27BC6FC12E}">
      <dgm:prSet phldrT="[Текст]" custT="1"/>
      <dgm:spPr/>
      <dgm:t>
        <a:bodyPr/>
        <a:lstStyle/>
        <a:p>
          <a:r>
            <a:rPr lang="ru-RU" sz="6000" dirty="0" smtClean="0">
              <a:latin typeface="Monotype Corsiva" pitchFamily="66" charset="0"/>
            </a:rPr>
            <a:t>Жирна </a:t>
          </a:r>
          <a:endParaRPr lang="ru-RU" sz="6000" dirty="0">
            <a:latin typeface="Monotype Corsiva" pitchFamily="66" charset="0"/>
          </a:endParaRPr>
        </a:p>
      </dgm:t>
    </dgm:pt>
    <dgm:pt modelId="{588D9E6B-73F0-4996-972E-77EE9AF9912A}" type="parTrans" cxnId="{D636214A-A3E9-49C7-AA0E-66ED7062BF70}">
      <dgm:prSet/>
      <dgm:spPr/>
      <dgm:t>
        <a:bodyPr/>
        <a:lstStyle/>
        <a:p>
          <a:endParaRPr lang="ru-RU"/>
        </a:p>
      </dgm:t>
    </dgm:pt>
    <dgm:pt modelId="{6C555F95-76C7-4612-842D-75FD60A15186}" type="sibTrans" cxnId="{D636214A-A3E9-49C7-AA0E-66ED7062BF70}">
      <dgm:prSet/>
      <dgm:spPr/>
      <dgm:t>
        <a:bodyPr/>
        <a:lstStyle/>
        <a:p>
          <a:endParaRPr lang="ru-RU"/>
        </a:p>
      </dgm:t>
    </dgm:pt>
    <dgm:pt modelId="{660E5C89-CA10-4818-96B2-63B8E00E0888}">
      <dgm:prSet phldrT="[Текст]" custT="1"/>
      <dgm:spPr/>
      <dgm:t>
        <a:bodyPr/>
        <a:lstStyle/>
        <a:p>
          <a:r>
            <a:rPr lang="ru-RU" sz="6000" dirty="0" err="1" smtClean="0">
              <a:latin typeface="Monotype Corsiva" pitchFamily="66" charset="0"/>
            </a:rPr>
            <a:t>Чутлива</a:t>
          </a:r>
          <a:r>
            <a:rPr lang="ru-RU" sz="6000" dirty="0" smtClean="0">
              <a:latin typeface="Monotype Corsiva" pitchFamily="66" charset="0"/>
            </a:rPr>
            <a:t> </a:t>
          </a:r>
          <a:endParaRPr lang="ru-RU" sz="6000" dirty="0">
            <a:latin typeface="Monotype Corsiva" pitchFamily="66" charset="0"/>
          </a:endParaRPr>
        </a:p>
      </dgm:t>
    </dgm:pt>
    <dgm:pt modelId="{0076E8DC-A1D9-4BB1-9609-184E69D6C6BD}" type="parTrans" cxnId="{7E1B3A58-1CC9-47F0-9C17-00D734F3F57D}">
      <dgm:prSet/>
      <dgm:spPr/>
      <dgm:t>
        <a:bodyPr/>
        <a:lstStyle/>
        <a:p>
          <a:endParaRPr lang="ru-RU"/>
        </a:p>
      </dgm:t>
    </dgm:pt>
    <dgm:pt modelId="{E35938CB-E45B-4769-A1B8-D87A110322E1}" type="sibTrans" cxnId="{7E1B3A58-1CC9-47F0-9C17-00D734F3F57D}">
      <dgm:prSet/>
      <dgm:spPr/>
      <dgm:t>
        <a:bodyPr/>
        <a:lstStyle/>
        <a:p>
          <a:endParaRPr lang="ru-RU"/>
        </a:p>
      </dgm:t>
    </dgm:pt>
    <dgm:pt modelId="{65D61E7B-F70A-46C5-B520-FAB421152281}">
      <dgm:prSet phldrT="[Текст]" custT="1"/>
      <dgm:spPr/>
      <dgm:t>
        <a:bodyPr/>
        <a:lstStyle/>
        <a:p>
          <a:r>
            <a:rPr lang="ru-RU" sz="6000" dirty="0" err="1" smtClean="0">
              <a:latin typeface="Monotype Corsiva" pitchFamily="66" charset="0"/>
            </a:rPr>
            <a:t>Комбінована</a:t>
          </a:r>
          <a:r>
            <a:rPr lang="ru-RU" sz="6000" dirty="0" smtClean="0">
              <a:latin typeface="Monotype Corsiva" pitchFamily="66" charset="0"/>
            </a:rPr>
            <a:t> </a:t>
          </a:r>
          <a:endParaRPr lang="ru-RU" sz="6000" dirty="0">
            <a:latin typeface="Monotype Corsiva" pitchFamily="66" charset="0"/>
          </a:endParaRPr>
        </a:p>
      </dgm:t>
    </dgm:pt>
    <dgm:pt modelId="{5C3A6DB4-98E5-4466-8275-BF4DB68A5B62}" type="parTrans" cxnId="{3D1CE397-9FC4-48A8-AA17-C91C1F52641A}">
      <dgm:prSet/>
      <dgm:spPr/>
      <dgm:t>
        <a:bodyPr/>
        <a:lstStyle/>
        <a:p>
          <a:endParaRPr lang="ru-RU"/>
        </a:p>
      </dgm:t>
    </dgm:pt>
    <dgm:pt modelId="{B0B94168-F2C7-4409-8E8E-3F2E158FF76A}" type="sibTrans" cxnId="{3D1CE397-9FC4-48A8-AA17-C91C1F52641A}">
      <dgm:prSet/>
      <dgm:spPr/>
      <dgm:t>
        <a:bodyPr/>
        <a:lstStyle/>
        <a:p>
          <a:endParaRPr lang="ru-RU"/>
        </a:p>
      </dgm:t>
    </dgm:pt>
    <dgm:pt modelId="{89DE5EAD-FD0D-4073-A869-C9FBCFEFB04E}">
      <dgm:prSet phldrT="[Текст]" custT="1"/>
      <dgm:spPr/>
      <dgm:t>
        <a:bodyPr/>
        <a:lstStyle/>
        <a:p>
          <a:r>
            <a:rPr lang="ru-RU" sz="6000" dirty="0" smtClean="0">
              <a:latin typeface="Monotype Corsiva" pitchFamily="66" charset="0"/>
            </a:rPr>
            <a:t>Суха </a:t>
          </a:r>
          <a:endParaRPr lang="ru-RU" sz="6000" dirty="0">
            <a:latin typeface="Monotype Corsiva" pitchFamily="66" charset="0"/>
          </a:endParaRPr>
        </a:p>
      </dgm:t>
    </dgm:pt>
    <dgm:pt modelId="{03C3D8E7-97F1-41A1-B5D4-BA1EB7E37E32}" type="parTrans" cxnId="{57A262BF-B620-4677-9089-048099318BED}">
      <dgm:prSet/>
      <dgm:spPr/>
      <dgm:t>
        <a:bodyPr/>
        <a:lstStyle/>
        <a:p>
          <a:endParaRPr lang="ru-RU"/>
        </a:p>
      </dgm:t>
    </dgm:pt>
    <dgm:pt modelId="{146E51C4-AEFB-43C9-842A-D058C2886F91}" type="sibTrans" cxnId="{57A262BF-B620-4677-9089-048099318BED}">
      <dgm:prSet/>
      <dgm:spPr/>
      <dgm:t>
        <a:bodyPr/>
        <a:lstStyle/>
        <a:p>
          <a:endParaRPr lang="ru-RU"/>
        </a:p>
      </dgm:t>
    </dgm:pt>
    <dgm:pt modelId="{16D95790-634F-4D6C-B988-6FADEF3D5C52}" type="pres">
      <dgm:prSet presAssocID="{1C323E42-762B-4527-856E-B1C74417B67A}" presName="linearFlow" presStyleCnt="0">
        <dgm:presLayoutVars>
          <dgm:dir/>
          <dgm:resizeHandles val="exact"/>
        </dgm:presLayoutVars>
      </dgm:prSet>
      <dgm:spPr/>
    </dgm:pt>
    <dgm:pt modelId="{1D3F08C9-D232-405A-8445-7ED8E82E80ED}" type="pres">
      <dgm:prSet presAssocID="{3A9E4290-A483-478B-8B18-F8A188FA961D}" presName="composite" presStyleCnt="0"/>
      <dgm:spPr/>
    </dgm:pt>
    <dgm:pt modelId="{0E64D851-664C-4A65-988F-E83AE69526C1}" type="pres">
      <dgm:prSet presAssocID="{3A9E4290-A483-478B-8B18-F8A188FA961D}" presName="imgShp" presStyleLbl="fgImgPlace1" presStyleIdx="0" presStyleCnt="5" custLinFactX="-31648" custLinFactNeighborX="-100000" custLinFactNeighborY="3800"/>
      <dgm:spPr/>
    </dgm:pt>
    <dgm:pt modelId="{F4B529CA-F8A4-4F81-B4AD-46D17160D6A5}" type="pres">
      <dgm:prSet presAssocID="{3A9E4290-A483-478B-8B18-F8A188FA961D}" presName="txShp" presStyleLbl="node1" presStyleIdx="0" presStyleCnt="5" custScaleX="136279" custScaleY="105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A6390-F69E-4A14-A9A7-EBBFAFA2D512}" type="pres">
      <dgm:prSet presAssocID="{8B0089B2-80EC-4F21-B7D8-5C93ABEA9C02}" presName="spacing" presStyleCnt="0"/>
      <dgm:spPr/>
    </dgm:pt>
    <dgm:pt modelId="{EAD039A3-A633-4105-B68C-EA7DAD0C5B81}" type="pres">
      <dgm:prSet presAssocID="{A2DAA090-E9E6-4192-8EE7-AD27BC6FC12E}" presName="composite" presStyleCnt="0"/>
      <dgm:spPr/>
    </dgm:pt>
    <dgm:pt modelId="{CF479F35-741E-4F7B-BDAF-6001FAC1649D}" type="pres">
      <dgm:prSet presAssocID="{A2DAA090-E9E6-4192-8EE7-AD27BC6FC12E}" presName="imgShp" presStyleLbl="fgImgPlace1" presStyleIdx="1" presStyleCnt="5" custLinFactX="-46923" custLinFactNeighborX="-100000" custLinFactNeighborY="-5888"/>
      <dgm:spPr/>
    </dgm:pt>
    <dgm:pt modelId="{ACC4AC83-311E-40ED-8943-805F9CE52099}" type="pres">
      <dgm:prSet presAssocID="{A2DAA090-E9E6-4192-8EE7-AD27BC6FC12E}" presName="txShp" presStyleLbl="node1" presStyleIdx="1" presStyleCnt="5" custScaleX="140978" custScaleY="127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420EA-D667-4BCE-BC9A-D626C566F2C1}" type="pres">
      <dgm:prSet presAssocID="{6C555F95-76C7-4612-842D-75FD60A15186}" presName="spacing" presStyleCnt="0"/>
      <dgm:spPr/>
    </dgm:pt>
    <dgm:pt modelId="{ECA59E7D-DD5B-4726-BE07-53771191BBAC}" type="pres">
      <dgm:prSet presAssocID="{89DE5EAD-FD0D-4073-A869-C9FBCFEFB04E}" presName="composite" presStyleCnt="0"/>
      <dgm:spPr/>
    </dgm:pt>
    <dgm:pt modelId="{9EFDEE06-8642-4168-8755-7C357777B23A}" type="pres">
      <dgm:prSet presAssocID="{89DE5EAD-FD0D-4073-A869-C9FBCFEFB04E}" presName="imgShp" presStyleLbl="fgImgPlace1" presStyleIdx="2" presStyleCnt="5" custLinFactX="-67710" custLinFactNeighborX="-100000" custLinFactNeighborY="-1916"/>
      <dgm:spPr/>
    </dgm:pt>
    <dgm:pt modelId="{E7CEBC72-EDB7-4DCC-8FED-C0CF9A8DD837}" type="pres">
      <dgm:prSet presAssocID="{89DE5EAD-FD0D-4073-A869-C9FBCFEFB04E}" presName="txShp" presStyleLbl="node1" presStyleIdx="2" presStyleCnt="5" custScaleX="75610" custScaleY="105402" custLinFactY="42607" custLinFactNeighborX="-3318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75BC10-7201-4BD3-9173-03C1C1A5B0BE}" type="pres">
      <dgm:prSet presAssocID="{146E51C4-AEFB-43C9-842A-D058C2886F91}" presName="spacing" presStyleCnt="0"/>
      <dgm:spPr/>
    </dgm:pt>
    <dgm:pt modelId="{882FC0FD-C50E-4CE9-A56C-E0D2A47F7AF8}" type="pres">
      <dgm:prSet presAssocID="{65D61E7B-F70A-46C5-B520-FAB421152281}" presName="composite" presStyleCnt="0"/>
      <dgm:spPr/>
    </dgm:pt>
    <dgm:pt modelId="{27EA7758-BA10-4C74-AE59-258B5DC17464}" type="pres">
      <dgm:prSet presAssocID="{65D61E7B-F70A-46C5-B520-FAB421152281}" presName="imgShp" presStyleLbl="fgImgPlace1" presStyleIdx="3" presStyleCnt="5" custLinFactX="-10740" custLinFactNeighborX="-100000" custLinFactNeighborY="-468"/>
      <dgm:spPr/>
    </dgm:pt>
    <dgm:pt modelId="{156D0992-3EC7-4862-AF28-74E234E49ED8}" type="pres">
      <dgm:prSet presAssocID="{65D61E7B-F70A-46C5-B520-FAB421152281}" presName="txShp" presStyleLbl="node1" presStyleIdx="3" presStyleCnt="5" custScaleX="120960" custScaleY="113645" custLinFactY="-34468" custLinFactNeighborX="254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BC96A7-82C6-4F17-8FCE-D1841645A7D9}" type="pres">
      <dgm:prSet presAssocID="{B0B94168-F2C7-4409-8E8E-3F2E158FF76A}" presName="spacing" presStyleCnt="0"/>
      <dgm:spPr/>
    </dgm:pt>
    <dgm:pt modelId="{B9DFB7CD-ABC4-4CFA-A16E-3DD967477A6A}" type="pres">
      <dgm:prSet presAssocID="{660E5C89-CA10-4818-96B2-63B8E00E0888}" presName="composite" presStyleCnt="0"/>
      <dgm:spPr/>
    </dgm:pt>
    <dgm:pt modelId="{FB8DDF7A-8F62-4F84-A971-EF0A0EB7CB6B}" type="pres">
      <dgm:prSet presAssocID="{660E5C89-CA10-4818-96B2-63B8E00E0888}" presName="imgShp" presStyleLbl="fgImgPlace1" presStyleIdx="4" presStyleCnt="5" custLinFactX="-962" custLinFactNeighborX="-100000" custLinFactNeighborY="-2074"/>
      <dgm:spPr/>
    </dgm:pt>
    <dgm:pt modelId="{AE57CBE0-F4F2-40B8-BEBD-2BBCFFA1BA27}" type="pres">
      <dgm:prSet presAssocID="{660E5C89-CA10-4818-96B2-63B8E00E0888}" presName="txShp" presStyleLbl="node1" presStyleIdx="4" presStyleCnt="5" custScaleX="73955" custLinFactNeighborX="-17167" custLinFactNeighborY="-37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36214A-A3E9-49C7-AA0E-66ED7062BF70}" srcId="{1C323E42-762B-4527-856E-B1C74417B67A}" destId="{A2DAA090-E9E6-4192-8EE7-AD27BC6FC12E}" srcOrd="1" destOrd="0" parTransId="{588D9E6B-73F0-4996-972E-77EE9AF9912A}" sibTransId="{6C555F95-76C7-4612-842D-75FD60A15186}"/>
    <dgm:cxn modelId="{E61FAEDB-FE32-48D3-A411-C69D1E8A6882}" type="presOf" srcId="{3A9E4290-A483-478B-8B18-F8A188FA961D}" destId="{F4B529CA-F8A4-4F81-B4AD-46D17160D6A5}" srcOrd="0" destOrd="0" presId="urn:microsoft.com/office/officeart/2005/8/layout/vList3"/>
    <dgm:cxn modelId="{3D1CE397-9FC4-48A8-AA17-C91C1F52641A}" srcId="{1C323E42-762B-4527-856E-B1C74417B67A}" destId="{65D61E7B-F70A-46C5-B520-FAB421152281}" srcOrd="3" destOrd="0" parTransId="{5C3A6DB4-98E5-4466-8275-BF4DB68A5B62}" sibTransId="{B0B94168-F2C7-4409-8E8E-3F2E158FF76A}"/>
    <dgm:cxn modelId="{735CCBB9-0121-4EAA-A564-2CC7DED1888C}" srcId="{1C323E42-762B-4527-856E-B1C74417B67A}" destId="{3A9E4290-A483-478B-8B18-F8A188FA961D}" srcOrd="0" destOrd="0" parTransId="{2030780D-7D78-4642-BD67-45EC02A967B1}" sibTransId="{8B0089B2-80EC-4F21-B7D8-5C93ABEA9C02}"/>
    <dgm:cxn modelId="{71C6D588-57C2-4517-AF86-27FDE41E098E}" type="presOf" srcId="{660E5C89-CA10-4818-96B2-63B8E00E0888}" destId="{AE57CBE0-F4F2-40B8-BEBD-2BBCFFA1BA27}" srcOrd="0" destOrd="0" presId="urn:microsoft.com/office/officeart/2005/8/layout/vList3"/>
    <dgm:cxn modelId="{7E1B3A58-1CC9-47F0-9C17-00D734F3F57D}" srcId="{1C323E42-762B-4527-856E-B1C74417B67A}" destId="{660E5C89-CA10-4818-96B2-63B8E00E0888}" srcOrd="4" destOrd="0" parTransId="{0076E8DC-A1D9-4BB1-9609-184E69D6C6BD}" sibTransId="{E35938CB-E45B-4769-A1B8-D87A110322E1}"/>
    <dgm:cxn modelId="{E93D9F23-4DDE-4FF6-A3DA-A2D0B6D771D8}" type="presOf" srcId="{1C323E42-762B-4527-856E-B1C74417B67A}" destId="{16D95790-634F-4D6C-B988-6FADEF3D5C52}" srcOrd="0" destOrd="0" presId="urn:microsoft.com/office/officeart/2005/8/layout/vList3"/>
    <dgm:cxn modelId="{3625875E-3985-4563-9982-332D256EC6D6}" type="presOf" srcId="{65D61E7B-F70A-46C5-B520-FAB421152281}" destId="{156D0992-3EC7-4862-AF28-74E234E49ED8}" srcOrd="0" destOrd="0" presId="urn:microsoft.com/office/officeart/2005/8/layout/vList3"/>
    <dgm:cxn modelId="{4D0FEE9F-59A0-435B-AE1D-9CF0A8468FA3}" type="presOf" srcId="{A2DAA090-E9E6-4192-8EE7-AD27BC6FC12E}" destId="{ACC4AC83-311E-40ED-8943-805F9CE52099}" srcOrd="0" destOrd="0" presId="urn:microsoft.com/office/officeart/2005/8/layout/vList3"/>
    <dgm:cxn modelId="{57A262BF-B620-4677-9089-048099318BED}" srcId="{1C323E42-762B-4527-856E-B1C74417B67A}" destId="{89DE5EAD-FD0D-4073-A869-C9FBCFEFB04E}" srcOrd="2" destOrd="0" parTransId="{03C3D8E7-97F1-41A1-B5D4-BA1EB7E37E32}" sibTransId="{146E51C4-AEFB-43C9-842A-D058C2886F91}"/>
    <dgm:cxn modelId="{62156857-533B-4DBB-8C30-721D55ADEA1C}" type="presOf" srcId="{89DE5EAD-FD0D-4073-A869-C9FBCFEFB04E}" destId="{E7CEBC72-EDB7-4DCC-8FED-C0CF9A8DD837}" srcOrd="0" destOrd="0" presId="urn:microsoft.com/office/officeart/2005/8/layout/vList3"/>
    <dgm:cxn modelId="{33B2FF53-3C5D-4009-857C-3A30B7C858C9}" type="presParOf" srcId="{16D95790-634F-4D6C-B988-6FADEF3D5C52}" destId="{1D3F08C9-D232-405A-8445-7ED8E82E80ED}" srcOrd="0" destOrd="0" presId="urn:microsoft.com/office/officeart/2005/8/layout/vList3"/>
    <dgm:cxn modelId="{6870F45B-F5A8-42D2-BE56-47B1AA2B7D95}" type="presParOf" srcId="{1D3F08C9-D232-405A-8445-7ED8E82E80ED}" destId="{0E64D851-664C-4A65-988F-E83AE69526C1}" srcOrd="0" destOrd="0" presId="urn:microsoft.com/office/officeart/2005/8/layout/vList3"/>
    <dgm:cxn modelId="{A0BA699A-536E-46DB-912E-279D7B663593}" type="presParOf" srcId="{1D3F08C9-D232-405A-8445-7ED8E82E80ED}" destId="{F4B529CA-F8A4-4F81-B4AD-46D17160D6A5}" srcOrd="1" destOrd="0" presId="urn:microsoft.com/office/officeart/2005/8/layout/vList3"/>
    <dgm:cxn modelId="{3F4C4FC4-E466-43B5-915C-8A389BD5056A}" type="presParOf" srcId="{16D95790-634F-4D6C-B988-6FADEF3D5C52}" destId="{7A3A6390-F69E-4A14-A9A7-EBBFAFA2D512}" srcOrd="1" destOrd="0" presId="urn:microsoft.com/office/officeart/2005/8/layout/vList3"/>
    <dgm:cxn modelId="{56DACDDC-7F6B-4CE0-90B6-AF651A2665FA}" type="presParOf" srcId="{16D95790-634F-4D6C-B988-6FADEF3D5C52}" destId="{EAD039A3-A633-4105-B68C-EA7DAD0C5B81}" srcOrd="2" destOrd="0" presId="urn:microsoft.com/office/officeart/2005/8/layout/vList3"/>
    <dgm:cxn modelId="{7DDA858C-9A28-4D01-9DD9-7EFE078AE756}" type="presParOf" srcId="{EAD039A3-A633-4105-B68C-EA7DAD0C5B81}" destId="{CF479F35-741E-4F7B-BDAF-6001FAC1649D}" srcOrd="0" destOrd="0" presId="urn:microsoft.com/office/officeart/2005/8/layout/vList3"/>
    <dgm:cxn modelId="{D0F967C8-BFF9-4F5D-8AF4-4D09ABEB56DD}" type="presParOf" srcId="{EAD039A3-A633-4105-B68C-EA7DAD0C5B81}" destId="{ACC4AC83-311E-40ED-8943-805F9CE52099}" srcOrd="1" destOrd="0" presId="urn:microsoft.com/office/officeart/2005/8/layout/vList3"/>
    <dgm:cxn modelId="{CB390A51-1EE1-431A-B012-2499A37B21B1}" type="presParOf" srcId="{16D95790-634F-4D6C-B988-6FADEF3D5C52}" destId="{98C420EA-D667-4BCE-BC9A-D626C566F2C1}" srcOrd="3" destOrd="0" presId="urn:microsoft.com/office/officeart/2005/8/layout/vList3"/>
    <dgm:cxn modelId="{1191801E-B964-469E-84FF-23C13013192F}" type="presParOf" srcId="{16D95790-634F-4D6C-B988-6FADEF3D5C52}" destId="{ECA59E7D-DD5B-4726-BE07-53771191BBAC}" srcOrd="4" destOrd="0" presId="urn:microsoft.com/office/officeart/2005/8/layout/vList3"/>
    <dgm:cxn modelId="{1310FAA0-4AF1-4984-BA84-E0A6F3CCFD0B}" type="presParOf" srcId="{ECA59E7D-DD5B-4726-BE07-53771191BBAC}" destId="{9EFDEE06-8642-4168-8755-7C357777B23A}" srcOrd="0" destOrd="0" presId="urn:microsoft.com/office/officeart/2005/8/layout/vList3"/>
    <dgm:cxn modelId="{BBF21D9F-10F6-4A42-9BAA-546C12AFE2BE}" type="presParOf" srcId="{ECA59E7D-DD5B-4726-BE07-53771191BBAC}" destId="{E7CEBC72-EDB7-4DCC-8FED-C0CF9A8DD837}" srcOrd="1" destOrd="0" presId="urn:microsoft.com/office/officeart/2005/8/layout/vList3"/>
    <dgm:cxn modelId="{26D8D6FD-9887-4A47-8EC9-2B28AE8EF7C1}" type="presParOf" srcId="{16D95790-634F-4D6C-B988-6FADEF3D5C52}" destId="{4D75BC10-7201-4BD3-9173-03C1C1A5B0BE}" srcOrd="5" destOrd="0" presId="urn:microsoft.com/office/officeart/2005/8/layout/vList3"/>
    <dgm:cxn modelId="{7AEFB38C-8AD4-4733-AC2A-9BEF31F62F98}" type="presParOf" srcId="{16D95790-634F-4D6C-B988-6FADEF3D5C52}" destId="{882FC0FD-C50E-4CE9-A56C-E0D2A47F7AF8}" srcOrd="6" destOrd="0" presId="urn:microsoft.com/office/officeart/2005/8/layout/vList3"/>
    <dgm:cxn modelId="{84D1EF44-AC88-40F1-B5A4-08FB0D3F3DF5}" type="presParOf" srcId="{882FC0FD-C50E-4CE9-A56C-E0D2A47F7AF8}" destId="{27EA7758-BA10-4C74-AE59-258B5DC17464}" srcOrd="0" destOrd="0" presId="urn:microsoft.com/office/officeart/2005/8/layout/vList3"/>
    <dgm:cxn modelId="{2ABE41A3-93AA-4ED6-B8CB-95113D0EA9B8}" type="presParOf" srcId="{882FC0FD-C50E-4CE9-A56C-E0D2A47F7AF8}" destId="{156D0992-3EC7-4862-AF28-74E234E49ED8}" srcOrd="1" destOrd="0" presId="urn:microsoft.com/office/officeart/2005/8/layout/vList3"/>
    <dgm:cxn modelId="{91E3D0F5-559B-494D-B26C-1E43CC4D2226}" type="presParOf" srcId="{16D95790-634F-4D6C-B988-6FADEF3D5C52}" destId="{8EBC96A7-82C6-4F17-8FCE-D1841645A7D9}" srcOrd="7" destOrd="0" presId="urn:microsoft.com/office/officeart/2005/8/layout/vList3"/>
    <dgm:cxn modelId="{21746854-8C66-483C-9DBF-7392A7AEFCF8}" type="presParOf" srcId="{16D95790-634F-4D6C-B988-6FADEF3D5C52}" destId="{B9DFB7CD-ABC4-4CFA-A16E-3DD967477A6A}" srcOrd="8" destOrd="0" presId="urn:microsoft.com/office/officeart/2005/8/layout/vList3"/>
    <dgm:cxn modelId="{FA95D13B-20EE-49B8-9202-DD9BABC9729E}" type="presParOf" srcId="{B9DFB7CD-ABC4-4CFA-A16E-3DD967477A6A}" destId="{FB8DDF7A-8F62-4F84-A971-EF0A0EB7CB6B}" srcOrd="0" destOrd="0" presId="urn:microsoft.com/office/officeart/2005/8/layout/vList3"/>
    <dgm:cxn modelId="{D369024F-A5D3-40AC-9C21-712A30D0C2FA}" type="presParOf" srcId="{B9DFB7CD-ABC4-4CFA-A16E-3DD967477A6A}" destId="{AE57CBE0-F4F2-40B8-BEBD-2BBCFFA1BA27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12A628-7D04-40E6-9F9E-0A4E019ECAD0}" type="doc">
      <dgm:prSet loTypeId="urn:microsoft.com/office/officeart/2005/8/layout/funnel1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D6B5EC9-9AB8-4DA4-BF7B-5D64221BADC2}">
      <dgm:prSet phldrT="[Текст]" custT="1"/>
      <dgm:spPr/>
      <dgm:t>
        <a:bodyPr/>
        <a:lstStyle/>
        <a:p>
          <a:r>
            <a:rPr lang="uk-UA" sz="3200" dirty="0" smtClean="0">
              <a:latin typeface="Monotype Corsiva" pitchFamily="66" charset="0"/>
            </a:rPr>
            <a:t>Пустули</a:t>
          </a:r>
          <a:endParaRPr lang="ru-RU" sz="3200" dirty="0">
            <a:latin typeface="Monotype Corsiva" pitchFamily="66" charset="0"/>
          </a:endParaRPr>
        </a:p>
      </dgm:t>
    </dgm:pt>
    <dgm:pt modelId="{AB4907BC-A71E-4F00-BA77-68CCBF788B3E}" type="parTrans" cxnId="{9FE49D89-6249-4200-B9E9-C8BA1D5D63C9}">
      <dgm:prSet/>
      <dgm:spPr/>
      <dgm:t>
        <a:bodyPr/>
        <a:lstStyle/>
        <a:p>
          <a:endParaRPr lang="ru-RU"/>
        </a:p>
      </dgm:t>
    </dgm:pt>
    <dgm:pt modelId="{E37A99CC-6EDF-4AEC-A905-4700440D1290}" type="sibTrans" cxnId="{9FE49D89-6249-4200-B9E9-C8BA1D5D63C9}">
      <dgm:prSet/>
      <dgm:spPr/>
      <dgm:t>
        <a:bodyPr/>
        <a:lstStyle/>
        <a:p>
          <a:endParaRPr lang="ru-RU"/>
        </a:p>
      </dgm:t>
    </dgm:pt>
    <dgm:pt modelId="{171C2CDC-34AD-4010-82B2-58A5B20E82DC}">
      <dgm:prSet phldrT="[Текст]" custT="1"/>
      <dgm:spPr/>
      <dgm:t>
        <a:bodyPr/>
        <a:lstStyle/>
        <a:p>
          <a:r>
            <a:rPr lang="uk-UA" sz="3200" dirty="0" err="1" smtClean="0">
              <a:latin typeface="Monotype Corsiva" pitchFamily="66" charset="0"/>
            </a:rPr>
            <a:t>Комедони</a:t>
          </a:r>
          <a:endParaRPr lang="ru-RU" sz="3200" dirty="0">
            <a:latin typeface="Monotype Corsiva" pitchFamily="66" charset="0"/>
          </a:endParaRPr>
        </a:p>
      </dgm:t>
    </dgm:pt>
    <dgm:pt modelId="{188BDEDE-2039-4F74-9AB4-D41CDF147CF2}" type="parTrans" cxnId="{139405BE-3D81-4A23-A0FE-C0CD262E4E40}">
      <dgm:prSet/>
      <dgm:spPr/>
      <dgm:t>
        <a:bodyPr/>
        <a:lstStyle/>
        <a:p>
          <a:endParaRPr lang="ru-RU"/>
        </a:p>
      </dgm:t>
    </dgm:pt>
    <dgm:pt modelId="{17EDDDC9-5577-414A-B590-3A7337556377}" type="sibTrans" cxnId="{139405BE-3D81-4A23-A0FE-C0CD262E4E40}">
      <dgm:prSet/>
      <dgm:spPr/>
      <dgm:t>
        <a:bodyPr/>
        <a:lstStyle/>
        <a:p>
          <a:endParaRPr lang="ru-RU"/>
        </a:p>
      </dgm:t>
    </dgm:pt>
    <dgm:pt modelId="{846DA56F-0E79-4EE5-961C-970940CA2A6C}">
      <dgm:prSet phldrT="[Текст]" custT="1"/>
      <dgm:spPr/>
      <dgm:t>
        <a:bodyPr/>
        <a:lstStyle/>
        <a:p>
          <a:r>
            <a:rPr lang="uk-UA" sz="3200" dirty="0" smtClean="0">
              <a:latin typeface="Monotype Corsiva" pitchFamily="66" charset="0"/>
            </a:rPr>
            <a:t>Кісти</a:t>
          </a:r>
          <a:endParaRPr lang="ru-RU" sz="3200" dirty="0">
            <a:latin typeface="Monotype Corsiva" pitchFamily="66" charset="0"/>
          </a:endParaRPr>
        </a:p>
      </dgm:t>
    </dgm:pt>
    <dgm:pt modelId="{6EE87845-EE6B-4360-A8FB-90C31DF5472B}" type="parTrans" cxnId="{43D07F6E-B28C-48AE-9A44-A8FD95846310}">
      <dgm:prSet/>
      <dgm:spPr/>
      <dgm:t>
        <a:bodyPr/>
        <a:lstStyle/>
        <a:p>
          <a:endParaRPr lang="ru-RU"/>
        </a:p>
      </dgm:t>
    </dgm:pt>
    <dgm:pt modelId="{1E3934DD-5A0F-4065-85D7-01CD984956A5}" type="sibTrans" cxnId="{43D07F6E-B28C-48AE-9A44-A8FD95846310}">
      <dgm:prSet/>
      <dgm:spPr/>
      <dgm:t>
        <a:bodyPr/>
        <a:lstStyle/>
        <a:p>
          <a:endParaRPr lang="ru-RU"/>
        </a:p>
      </dgm:t>
    </dgm:pt>
    <dgm:pt modelId="{72ECD333-DC6A-42A5-8E87-0B97CDA436A1}">
      <dgm:prSet phldrT="[Текст]" phldr="1" custT="1"/>
      <dgm:spPr/>
      <dgm:t>
        <a:bodyPr/>
        <a:lstStyle/>
        <a:p>
          <a:endParaRPr lang="ru-RU" sz="3200" dirty="0">
            <a:latin typeface="Monotype Corsiva" pitchFamily="66" charset="0"/>
          </a:endParaRPr>
        </a:p>
      </dgm:t>
    </dgm:pt>
    <dgm:pt modelId="{0C626BC6-CE1D-4794-9018-3FB5D7C77EA3}" type="sibTrans" cxnId="{32532D2B-543B-44E9-BD9C-432B2F74A1A0}">
      <dgm:prSet/>
      <dgm:spPr/>
      <dgm:t>
        <a:bodyPr/>
        <a:lstStyle/>
        <a:p>
          <a:endParaRPr lang="ru-RU"/>
        </a:p>
      </dgm:t>
    </dgm:pt>
    <dgm:pt modelId="{51EC351C-48E0-4ECE-8EA0-F8785F8883A4}" type="parTrans" cxnId="{32532D2B-543B-44E9-BD9C-432B2F74A1A0}">
      <dgm:prSet/>
      <dgm:spPr/>
      <dgm:t>
        <a:bodyPr/>
        <a:lstStyle/>
        <a:p>
          <a:endParaRPr lang="ru-RU"/>
        </a:p>
      </dgm:t>
    </dgm:pt>
    <dgm:pt modelId="{347BA21C-839E-42FC-A6A7-EEA5EC15EC2E}" type="pres">
      <dgm:prSet presAssocID="{3812A628-7D04-40E6-9F9E-0A4E019ECAD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810F38-ABE3-46D8-BC36-C53479D82C65}" type="pres">
      <dgm:prSet presAssocID="{3812A628-7D04-40E6-9F9E-0A4E019ECAD0}" presName="ellipse" presStyleLbl="trBgShp" presStyleIdx="0" presStyleCnt="1"/>
      <dgm:spPr/>
    </dgm:pt>
    <dgm:pt modelId="{BD2387BF-9DCE-484E-818B-C7A3B467095F}" type="pres">
      <dgm:prSet presAssocID="{3812A628-7D04-40E6-9F9E-0A4E019ECAD0}" presName="arrow1" presStyleLbl="fgShp" presStyleIdx="0" presStyleCnt="1" custAng="10800000" custLinFactY="-400000" custLinFactNeighborX="4180" custLinFactNeighborY="-412936"/>
      <dgm:spPr/>
    </dgm:pt>
    <dgm:pt modelId="{D02D62E4-5F05-487E-A1A5-F988CE7FC9C2}" type="pres">
      <dgm:prSet presAssocID="{3812A628-7D04-40E6-9F9E-0A4E019ECAD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8FBBB-7C9F-407C-9C90-A9F2B6263C49}" type="pres">
      <dgm:prSet presAssocID="{171C2CDC-34AD-4010-82B2-58A5B20E82DC}" presName="item1" presStyleLbl="node1" presStyleIdx="0" presStyleCnt="3" custScaleX="1690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0652D-C4E4-452F-847E-50B033D71FB0}" type="pres">
      <dgm:prSet presAssocID="{846DA56F-0E79-4EE5-961C-970940CA2A6C}" presName="item2" presStyleLbl="node1" presStyleIdx="1" presStyleCnt="3" custScaleX="193829" custScaleY="81725" custLinFactNeighborX="-44444" custLinFactNeighborY="-4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C11E32-6D00-473D-B926-B50E1AD2AE9A}" type="pres">
      <dgm:prSet presAssocID="{72ECD333-DC6A-42A5-8E87-0B97CDA436A1}" presName="item3" presStyleLbl="node1" presStyleIdx="2" presStyleCnt="3" custScaleX="223952" custScaleY="106957" custLinFactNeighborX="90618" custLinFactNeighborY="-18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0905B9-9B46-4D57-AA7B-5BDD12F1DDB9}" type="pres">
      <dgm:prSet presAssocID="{3812A628-7D04-40E6-9F9E-0A4E019ECAD0}" presName="funnel" presStyleLbl="trAlignAcc1" presStyleIdx="0" presStyleCnt="1" custScaleX="162819" custScaleY="140877" custLinFactNeighborX="457" custLinFactNeighborY="-594"/>
      <dgm:spPr/>
    </dgm:pt>
  </dgm:ptLst>
  <dgm:cxnLst>
    <dgm:cxn modelId="{1E314B13-2BD1-472D-B193-0C7E44ECEC4C}" type="presOf" srcId="{171C2CDC-34AD-4010-82B2-58A5B20E82DC}" destId="{76F0652D-C4E4-452F-847E-50B033D71FB0}" srcOrd="0" destOrd="0" presId="urn:microsoft.com/office/officeart/2005/8/layout/funnel1"/>
    <dgm:cxn modelId="{139405BE-3D81-4A23-A0FE-C0CD262E4E40}" srcId="{3812A628-7D04-40E6-9F9E-0A4E019ECAD0}" destId="{171C2CDC-34AD-4010-82B2-58A5B20E82DC}" srcOrd="1" destOrd="0" parTransId="{188BDEDE-2039-4F74-9AB4-D41CDF147CF2}" sibTransId="{17EDDDC9-5577-414A-B590-3A7337556377}"/>
    <dgm:cxn modelId="{9FE49D89-6249-4200-B9E9-C8BA1D5D63C9}" srcId="{3812A628-7D04-40E6-9F9E-0A4E019ECAD0}" destId="{FD6B5EC9-9AB8-4DA4-BF7B-5D64221BADC2}" srcOrd="0" destOrd="0" parTransId="{AB4907BC-A71E-4F00-BA77-68CCBF788B3E}" sibTransId="{E37A99CC-6EDF-4AEC-A905-4700440D1290}"/>
    <dgm:cxn modelId="{5C984BBA-5FDC-4689-9FB4-32A54AF15390}" type="presOf" srcId="{3812A628-7D04-40E6-9F9E-0A4E019ECAD0}" destId="{347BA21C-839E-42FC-A6A7-EEA5EC15EC2E}" srcOrd="0" destOrd="0" presId="urn:microsoft.com/office/officeart/2005/8/layout/funnel1"/>
    <dgm:cxn modelId="{43D07F6E-B28C-48AE-9A44-A8FD95846310}" srcId="{3812A628-7D04-40E6-9F9E-0A4E019ECAD0}" destId="{846DA56F-0E79-4EE5-961C-970940CA2A6C}" srcOrd="2" destOrd="0" parTransId="{6EE87845-EE6B-4360-A8FB-90C31DF5472B}" sibTransId="{1E3934DD-5A0F-4065-85D7-01CD984956A5}"/>
    <dgm:cxn modelId="{F1128A0E-3DE3-4DE1-ACE7-2FA8B9A96776}" type="presOf" srcId="{FD6B5EC9-9AB8-4DA4-BF7B-5D64221BADC2}" destId="{FDC11E32-6D00-473D-B926-B50E1AD2AE9A}" srcOrd="0" destOrd="0" presId="urn:microsoft.com/office/officeart/2005/8/layout/funnel1"/>
    <dgm:cxn modelId="{9ECB8A89-868B-41FB-AD6E-07FE99E0A209}" type="presOf" srcId="{72ECD333-DC6A-42A5-8E87-0B97CDA436A1}" destId="{D02D62E4-5F05-487E-A1A5-F988CE7FC9C2}" srcOrd="0" destOrd="0" presId="urn:microsoft.com/office/officeart/2005/8/layout/funnel1"/>
    <dgm:cxn modelId="{258C1BBB-37AC-4FB2-BEC9-96186BCB48E2}" type="presOf" srcId="{846DA56F-0E79-4EE5-961C-970940CA2A6C}" destId="{5A78FBBB-7C9F-407C-9C90-A9F2B6263C49}" srcOrd="0" destOrd="0" presId="urn:microsoft.com/office/officeart/2005/8/layout/funnel1"/>
    <dgm:cxn modelId="{32532D2B-543B-44E9-BD9C-432B2F74A1A0}" srcId="{3812A628-7D04-40E6-9F9E-0A4E019ECAD0}" destId="{72ECD333-DC6A-42A5-8E87-0B97CDA436A1}" srcOrd="3" destOrd="0" parTransId="{51EC351C-48E0-4ECE-8EA0-F8785F8883A4}" sibTransId="{0C626BC6-CE1D-4794-9018-3FB5D7C77EA3}"/>
    <dgm:cxn modelId="{C88C5FCB-8986-48E8-803A-1B88F83C01A8}" type="presParOf" srcId="{347BA21C-839E-42FC-A6A7-EEA5EC15EC2E}" destId="{DF810F38-ABE3-46D8-BC36-C53479D82C65}" srcOrd="0" destOrd="0" presId="urn:microsoft.com/office/officeart/2005/8/layout/funnel1"/>
    <dgm:cxn modelId="{B2AF5DC0-9961-4819-A26B-E0DCA46E50C1}" type="presParOf" srcId="{347BA21C-839E-42FC-A6A7-EEA5EC15EC2E}" destId="{BD2387BF-9DCE-484E-818B-C7A3B467095F}" srcOrd="1" destOrd="0" presId="urn:microsoft.com/office/officeart/2005/8/layout/funnel1"/>
    <dgm:cxn modelId="{E8EE87A9-308C-48F4-A8AB-7AE57719E818}" type="presParOf" srcId="{347BA21C-839E-42FC-A6A7-EEA5EC15EC2E}" destId="{D02D62E4-5F05-487E-A1A5-F988CE7FC9C2}" srcOrd="2" destOrd="0" presId="urn:microsoft.com/office/officeart/2005/8/layout/funnel1"/>
    <dgm:cxn modelId="{DB0D3029-A8B7-426A-9015-50387099B114}" type="presParOf" srcId="{347BA21C-839E-42FC-A6A7-EEA5EC15EC2E}" destId="{5A78FBBB-7C9F-407C-9C90-A9F2B6263C49}" srcOrd="3" destOrd="0" presId="urn:microsoft.com/office/officeart/2005/8/layout/funnel1"/>
    <dgm:cxn modelId="{AB61F925-0B8D-4A67-B50D-4679BE5B70F1}" type="presParOf" srcId="{347BA21C-839E-42FC-A6A7-EEA5EC15EC2E}" destId="{76F0652D-C4E4-452F-847E-50B033D71FB0}" srcOrd="4" destOrd="0" presId="urn:microsoft.com/office/officeart/2005/8/layout/funnel1"/>
    <dgm:cxn modelId="{9E3D6FFE-6218-46F5-8993-E0DA1B3F57E7}" type="presParOf" srcId="{347BA21C-839E-42FC-A6A7-EEA5EC15EC2E}" destId="{FDC11E32-6D00-473D-B926-B50E1AD2AE9A}" srcOrd="5" destOrd="0" presId="urn:microsoft.com/office/officeart/2005/8/layout/funnel1"/>
    <dgm:cxn modelId="{859112F3-A63B-4B13-9CDC-BD3CC2332730}" type="presParOf" srcId="{347BA21C-839E-42FC-A6A7-EEA5EC15EC2E}" destId="{240905B9-9B46-4D57-AA7B-5BDD12F1DDB9}" srcOrd="6" destOrd="0" presId="urn:microsoft.com/office/officeart/2005/8/layout/funnel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C4B1E1-D4D7-4B4E-ACC9-6BBEB4293EE4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F1165D-31FB-435A-9513-3723D7A3331C}">
      <dgm:prSet phldrT="[Текст]" custT="1"/>
      <dgm:spPr/>
      <dgm:t>
        <a:bodyPr/>
        <a:lstStyle/>
        <a:p>
          <a:r>
            <a:rPr lang="uk-UA" sz="4000" dirty="0" smtClean="0">
              <a:latin typeface="Monotype Corsiva" pitchFamily="66" charset="0"/>
            </a:rPr>
            <a:t>нормальне</a:t>
          </a:r>
          <a:endParaRPr lang="ru-RU" sz="4000" dirty="0">
            <a:latin typeface="Monotype Corsiva" pitchFamily="66" charset="0"/>
          </a:endParaRPr>
        </a:p>
      </dgm:t>
    </dgm:pt>
    <dgm:pt modelId="{14997694-0DED-4C44-B551-449616F38296}" type="parTrans" cxnId="{D53222E8-BFF7-494C-90CC-382D606F43CF}">
      <dgm:prSet/>
      <dgm:spPr/>
      <dgm:t>
        <a:bodyPr/>
        <a:lstStyle/>
        <a:p>
          <a:endParaRPr lang="ru-RU"/>
        </a:p>
      </dgm:t>
    </dgm:pt>
    <dgm:pt modelId="{D9CFDA4A-0DCA-4108-85EA-517515F4E42B}" type="sibTrans" cxnId="{D53222E8-BFF7-494C-90CC-382D606F43CF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89F23B0D-0719-4500-8078-BC76BE725110}">
      <dgm:prSet phldrT="[Текст]" custT="1"/>
      <dgm:spPr/>
      <dgm:t>
        <a:bodyPr/>
        <a:lstStyle/>
        <a:p>
          <a:r>
            <a:rPr lang="uk-UA" sz="4000" dirty="0" smtClean="0">
              <a:latin typeface="Monotype Corsiva" pitchFamily="66" charset="0"/>
            </a:rPr>
            <a:t>сухе</a:t>
          </a:r>
          <a:endParaRPr lang="ru-RU" sz="4000" dirty="0">
            <a:latin typeface="Monotype Corsiva" pitchFamily="66" charset="0"/>
          </a:endParaRPr>
        </a:p>
      </dgm:t>
    </dgm:pt>
    <dgm:pt modelId="{F4CC2071-1EDA-4A2A-867E-47EEE426F095}" type="parTrans" cxnId="{550FFA8E-66EF-407A-98EA-A0A4D4059166}">
      <dgm:prSet/>
      <dgm:spPr/>
      <dgm:t>
        <a:bodyPr/>
        <a:lstStyle/>
        <a:p>
          <a:endParaRPr lang="ru-RU"/>
        </a:p>
      </dgm:t>
    </dgm:pt>
    <dgm:pt modelId="{F332F97E-E7DF-4A34-8C16-E03FE2636E29}" type="sibTrans" cxnId="{550FFA8E-66EF-407A-98EA-A0A4D4059166}">
      <dgm:prSet/>
      <dgm:spPr/>
      <dgm:t>
        <a:bodyPr/>
        <a:lstStyle/>
        <a:p>
          <a:endParaRPr lang="ru-RU"/>
        </a:p>
      </dgm:t>
    </dgm:pt>
    <dgm:pt modelId="{91E019A2-E0B6-4CF1-9173-85EEEC693A39}">
      <dgm:prSet phldrT="[Текст]" custT="1"/>
      <dgm:spPr/>
      <dgm:t>
        <a:bodyPr/>
        <a:lstStyle/>
        <a:p>
          <a:r>
            <a:rPr lang="uk-UA" sz="4000" dirty="0" smtClean="0">
              <a:latin typeface="Monotype Corsiva" pitchFamily="66" charset="0"/>
            </a:rPr>
            <a:t>жирне</a:t>
          </a:r>
          <a:endParaRPr lang="ru-RU" sz="4000" dirty="0">
            <a:latin typeface="Monotype Corsiva" pitchFamily="66" charset="0"/>
          </a:endParaRPr>
        </a:p>
      </dgm:t>
    </dgm:pt>
    <dgm:pt modelId="{9E428843-1C0A-4239-A92B-A50E37A6CD65}" type="parTrans" cxnId="{54654DE3-89ED-4DB9-B52B-325B394783A9}">
      <dgm:prSet/>
      <dgm:spPr/>
      <dgm:t>
        <a:bodyPr/>
        <a:lstStyle/>
        <a:p>
          <a:endParaRPr lang="ru-RU"/>
        </a:p>
      </dgm:t>
    </dgm:pt>
    <dgm:pt modelId="{BEAEDD82-B85E-46C3-9D30-224C0E0F83FE}" type="sibTrans" cxnId="{54654DE3-89ED-4DB9-B52B-325B394783A9}">
      <dgm:prSet/>
      <dgm:spPr/>
      <dgm:t>
        <a:bodyPr/>
        <a:lstStyle/>
        <a:p>
          <a:endParaRPr lang="ru-RU"/>
        </a:p>
      </dgm:t>
    </dgm:pt>
    <dgm:pt modelId="{6FC05E28-144F-48B6-8D23-12CC4D9CF0FB}">
      <dgm:prSet phldrT="[Текст]" custT="1"/>
      <dgm:spPr/>
      <dgm:t>
        <a:bodyPr/>
        <a:lstStyle/>
        <a:p>
          <a:r>
            <a:rPr lang="uk-UA" sz="4000" dirty="0" smtClean="0">
              <a:latin typeface="Monotype Corsiva" pitchFamily="66" charset="0"/>
            </a:rPr>
            <a:t>комбіноване</a:t>
          </a:r>
          <a:endParaRPr lang="ru-RU" sz="4000" dirty="0">
            <a:latin typeface="Monotype Corsiva" pitchFamily="66" charset="0"/>
          </a:endParaRPr>
        </a:p>
      </dgm:t>
    </dgm:pt>
    <dgm:pt modelId="{BDC7C5D0-E0D5-4163-9707-468CBD3455DB}" type="parTrans" cxnId="{DFDB0C2D-A90C-45B6-A7D0-D0C4C0833FEB}">
      <dgm:prSet/>
      <dgm:spPr/>
      <dgm:t>
        <a:bodyPr/>
        <a:lstStyle/>
        <a:p>
          <a:endParaRPr lang="ru-RU"/>
        </a:p>
      </dgm:t>
    </dgm:pt>
    <dgm:pt modelId="{4CE74FB7-CE10-4044-BE6A-E087A6A32A4A}" type="sibTrans" cxnId="{DFDB0C2D-A90C-45B6-A7D0-D0C4C0833FEB}">
      <dgm:prSet/>
      <dgm:spPr/>
      <dgm:t>
        <a:bodyPr/>
        <a:lstStyle/>
        <a:p>
          <a:endParaRPr lang="ru-RU"/>
        </a:p>
      </dgm:t>
    </dgm:pt>
    <dgm:pt modelId="{CC07B9C6-BC8A-4617-9BA7-344A650205FB}" type="pres">
      <dgm:prSet presAssocID="{2CC4B1E1-D4D7-4B4E-ACC9-6BBEB4293E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C53611-22A1-455A-A937-AF8D2D4F3CCB}" type="pres">
      <dgm:prSet presAssocID="{2CC4B1E1-D4D7-4B4E-ACC9-6BBEB4293EE4}" presName="cycle" presStyleCnt="0"/>
      <dgm:spPr/>
    </dgm:pt>
    <dgm:pt modelId="{D9F58C66-834B-4131-88F7-4CBF5F8848B9}" type="pres">
      <dgm:prSet presAssocID="{ADF1165D-31FB-435A-9513-3723D7A3331C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79132-A9D4-492E-8FD5-DDA6720C248E}" type="pres">
      <dgm:prSet presAssocID="{D9CFDA4A-0DCA-4108-85EA-517515F4E42B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2DF68D43-2E9B-459B-B82A-415743EA93F1}" type="pres">
      <dgm:prSet presAssocID="{89F23B0D-0719-4500-8078-BC76BE725110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7FCFBB-A8CD-4C07-B1F3-C9A5C7C73FF2}" type="pres">
      <dgm:prSet presAssocID="{91E019A2-E0B6-4CF1-9173-85EEEC693A39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DE6A4-B1E0-4688-89DC-CA0D062565B8}" type="pres">
      <dgm:prSet presAssocID="{6FC05E28-144F-48B6-8D23-12CC4D9CF0FB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DB0C2D-A90C-45B6-A7D0-D0C4C0833FEB}" srcId="{2CC4B1E1-D4D7-4B4E-ACC9-6BBEB4293EE4}" destId="{6FC05E28-144F-48B6-8D23-12CC4D9CF0FB}" srcOrd="3" destOrd="0" parTransId="{BDC7C5D0-E0D5-4163-9707-468CBD3455DB}" sibTransId="{4CE74FB7-CE10-4044-BE6A-E087A6A32A4A}"/>
    <dgm:cxn modelId="{54654DE3-89ED-4DB9-B52B-325B394783A9}" srcId="{2CC4B1E1-D4D7-4B4E-ACC9-6BBEB4293EE4}" destId="{91E019A2-E0B6-4CF1-9173-85EEEC693A39}" srcOrd="2" destOrd="0" parTransId="{9E428843-1C0A-4239-A92B-A50E37A6CD65}" sibTransId="{BEAEDD82-B85E-46C3-9D30-224C0E0F83FE}"/>
    <dgm:cxn modelId="{D54F1211-12A2-4DA3-AC3B-59BB875152C9}" type="presOf" srcId="{89F23B0D-0719-4500-8078-BC76BE725110}" destId="{2DF68D43-2E9B-459B-B82A-415743EA93F1}" srcOrd="0" destOrd="0" presId="urn:microsoft.com/office/officeart/2005/8/layout/cycle3"/>
    <dgm:cxn modelId="{DA00B313-A14F-4529-95C2-51DBFD81E840}" type="presOf" srcId="{ADF1165D-31FB-435A-9513-3723D7A3331C}" destId="{D9F58C66-834B-4131-88F7-4CBF5F8848B9}" srcOrd="0" destOrd="0" presId="urn:microsoft.com/office/officeart/2005/8/layout/cycle3"/>
    <dgm:cxn modelId="{D53222E8-BFF7-494C-90CC-382D606F43CF}" srcId="{2CC4B1E1-D4D7-4B4E-ACC9-6BBEB4293EE4}" destId="{ADF1165D-31FB-435A-9513-3723D7A3331C}" srcOrd="0" destOrd="0" parTransId="{14997694-0DED-4C44-B551-449616F38296}" sibTransId="{D9CFDA4A-0DCA-4108-85EA-517515F4E42B}"/>
    <dgm:cxn modelId="{70D152BF-642C-47D1-B72B-19429D1A6ECC}" type="presOf" srcId="{D9CFDA4A-0DCA-4108-85EA-517515F4E42B}" destId="{23379132-A9D4-492E-8FD5-DDA6720C248E}" srcOrd="0" destOrd="0" presId="urn:microsoft.com/office/officeart/2005/8/layout/cycle3"/>
    <dgm:cxn modelId="{550FFA8E-66EF-407A-98EA-A0A4D4059166}" srcId="{2CC4B1E1-D4D7-4B4E-ACC9-6BBEB4293EE4}" destId="{89F23B0D-0719-4500-8078-BC76BE725110}" srcOrd="1" destOrd="0" parTransId="{F4CC2071-1EDA-4A2A-867E-47EEE426F095}" sibTransId="{F332F97E-E7DF-4A34-8C16-E03FE2636E29}"/>
    <dgm:cxn modelId="{ACAE317C-83BF-42A1-BB47-A9759E734AD9}" type="presOf" srcId="{91E019A2-E0B6-4CF1-9173-85EEEC693A39}" destId="{4C7FCFBB-A8CD-4C07-B1F3-C9A5C7C73FF2}" srcOrd="0" destOrd="0" presId="urn:microsoft.com/office/officeart/2005/8/layout/cycle3"/>
    <dgm:cxn modelId="{1D0574E1-D185-4511-AF97-58F7D50F04DC}" type="presOf" srcId="{6FC05E28-144F-48B6-8D23-12CC4D9CF0FB}" destId="{1D9DE6A4-B1E0-4688-89DC-CA0D062565B8}" srcOrd="0" destOrd="0" presId="urn:microsoft.com/office/officeart/2005/8/layout/cycle3"/>
    <dgm:cxn modelId="{88A7CB39-F4B9-42C0-AF54-54AD5AA3EE5E}" type="presOf" srcId="{2CC4B1E1-D4D7-4B4E-ACC9-6BBEB4293EE4}" destId="{CC07B9C6-BC8A-4617-9BA7-344A650205FB}" srcOrd="0" destOrd="0" presId="urn:microsoft.com/office/officeart/2005/8/layout/cycle3"/>
    <dgm:cxn modelId="{D9D22447-68AF-4578-9771-DC0953EF2C86}" type="presParOf" srcId="{CC07B9C6-BC8A-4617-9BA7-344A650205FB}" destId="{75C53611-22A1-455A-A937-AF8D2D4F3CCB}" srcOrd="0" destOrd="0" presId="urn:microsoft.com/office/officeart/2005/8/layout/cycle3"/>
    <dgm:cxn modelId="{FDE85ECB-2B85-437E-801D-28E796196BC6}" type="presParOf" srcId="{75C53611-22A1-455A-A937-AF8D2D4F3CCB}" destId="{D9F58C66-834B-4131-88F7-4CBF5F8848B9}" srcOrd="0" destOrd="0" presId="urn:microsoft.com/office/officeart/2005/8/layout/cycle3"/>
    <dgm:cxn modelId="{E24198D9-C55F-492C-BB7D-0ED140C328AE}" type="presParOf" srcId="{75C53611-22A1-455A-A937-AF8D2D4F3CCB}" destId="{23379132-A9D4-492E-8FD5-DDA6720C248E}" srcOrd="1" destOrd="0" presId="urn:microsoft.com/office/officeart/2005/8/layout/cycle3"/>
    <dgm:cxn modelId="{D55434CF-8536-4C29-8AD7-D4E30D8592A0}" type="presParOf" srcId="{75C53611-22A1-455A-A937-AF8D2D4F3CCB}" destId="{2DF68D43-2E9B-459B-B82A-415743EA93F1}" srcOrd="2" destOrd="0" presId="urn:microsoft.com/office/officeart/2005/8/layout/cycle3"/>
    <dgm:cxn modelId="{AEF3B914-28B6-4D40-88AE-4CC918905155}" type="presParOf" srcId="{75C53611-22A1-455A-A937-AF8D2D4F3CCB}" destId="{4C7FCFBB-A8CD-4C07-B1F3-C9A5C7C73FF2}" srcOrd="3" destOrd="0" presId="urn:microsoft.com/office/officeart/2005/8/layout/cycle3"/>
    <dgm:cxn modelId="{F3E3ABD4-A81C-4BC3-B045-3440AD33D9B9}" type="presParOf" srcId="{75C53611-22A1-455A-A937-AF8D2D4F3CCB}" destId="{1D9DE6A4-B1E0-4688-89DC-CA0D062565B8}" srcOrd="4" destOrd="0" presId="urn:microsoft.com/office/officeart/2005/8/layout/cycle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093986-4EA9-40F8-B37A-39400BC1D9A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ECBE30-1132-49E0-BBC3-A1B00B613FDF}">
      <dgm:prSet phldrT="[Текст]" phldr="1" custT="1"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CCC8403E-DAD4-45BF-A290-B2ADF96C52AE}" type="parTrans" cxnId="{FFBA5E0C-FD8F-4161-BD48-1C1C4BE56BFE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8BCA2BB0-6590-42B2-971C-C94E59FBB47E}" type="sibTrans" cxnId="{FFBA5E0C-FD8F-4161-BD48-1C1C4BE56BFE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E033CA7B-693F-49B5-8632-2EA3CCCEDE2B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3000" b="1" i="1" dirty="0" smtClean="0">
              <a:latin typeface="Times New Roman" pitchFamily="18" charset="0"/>
              <a:cs typeface="Times New Roman" pitchFamily="18" charset="0"/>
            </a:rPr>
            <a:t>Для </a:t>
          </a:r>
          <a:r>
            <a:rPr lang="ru-RU" sz="3000" b="1" i="1" dirty="0" err="1" smtClean="0">
              <a:latin typeface="Times New Roman" pitchFamily="18" charset="0"/>
              <a:cs typeface="Times New Roman" pitchFamily="18" charset="0"/>
            </a:rPr>
            <a:t>підлітків</a:t>
          </a:r>
          <a:r>
            <a:rPr lang="ru-RU" sz="3000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000" b="1" i="1" dirty="0" err="1" smtClean="0">
              <a:latin typeface="Times New Roman" pitchFamily="18" charset="0"/>
              <a:cs typeface="Times New Roman" pitchFamily="18" charset="0"/>
            </a:rPr>
            <a:t>розробляють</a:t>
          </a:r>
          <a:r>
            <a:rPr lang="ru-RU" sz="3000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000" b="1" i="1" dirty="0" err="1" smtClean="0">
              <a:latin typeface="Times New Roman" pitchFamily="18" charset="0"/>
              <a:cs typeface="Times New Roman" pitchFamily="18" charset="0"/>
            </a:rPr>
            <a:t>спеціальну</a:t>
          </a:r>
          <a:r>
            <a:rPr lang="ru-RU" sz="3000" b="1" i="1" dirty="0" smtClean="0">
              <a:latin typeface="Times New Roman" pitchFamily="18" charset="0"/>
              <a:cs typeface="Times New Roman" pitchFamily="18" charset="0"/>
            </a:rPr>
            <a:t> косметику</a:t>
          </a:r>
          <a:endParaRPr lang="ru-RU" sz="3000" b="1" i="1" dirty="0">
            <a:latin typeface="Times New Roman" pitchFamily="18" charset="0"/>
            <a:cs typeface="Times New Roman" pitchFamily="18" charset="0"/>
          </a:endParaRPr>
        </a:p>
      </dgm:t>
    </dgm:pt>
    <dgm:pt modelId="{1BAAA3DA-2937-461F-B97D-842E7B0A0EDF}" type="parTrans" cxnId="{BEF16ED1-A37B-479A-A65D-038DA61EE3E0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F594A0B9-DD12-426D-8353-0B114E7739B6}" type="sibTrans" cxnId="{BEF16ED1-A37B-479A-A65D-038DA61EE3E0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1A1BF060-6934-40BE-AB41-0C65B44D8823}">
      <dgm:prSet phldrT="[Текст]" phldr="1" custT="1"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BFB638E3-ADD7-4B2C-8B02-41F350DD5C43}" type="parTrans" cxnId="{C9444334-947A-4A61-BDA8-F050E134C28C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CFF3C693-3043-4B96-97AA-F953B2BDFAFB}" type="sibTrans" cxnId="{C9444334-947A-4A61-BDA8-F050E134C28C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54DBAF05-18A4-43A5-80E4-BB88FA0D5E12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uk-UA" sz="3000" b="1" i="1" dirty="0" smtClean="0">
              <a:latin typeface="Times New Roman" pitchFamily="18" charset="0"/>
              <a:cs typeface="Times New Roman" pitchFamily="18" charset="0"/>
            </a:rPr>
            <a:t>Не купуйте дешеву косметику невідомих виробників</a:t>
          </a:r>
          <a:endParaRPr lang="ru-RU" sz="3000" b="1" i="1" dirty="0">
            <a:latin typeface="Times New Roman" pitchFamily="18" charset="0"/>
            <a:cs typeface="Times New Roman" pitchFamily="18" charset="0"/>
          </a:endParaRPr>
        </a:p>
      </dgm:t>
    </dgm:pt>
    <dgm:pt modelId="{0A81F7A5-EEBB-4239-8ECE-91BE3E02A831}" type="parTrans" cxnId="{B199C21B-41F4-4221-8009-E21BEC7E07F1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4B49BFEF-31C2-41AD-A34A-4798DAE6F52E}" type="sibTrans" cxnId="{B199C21B-41F4-4221-8009-E21BEC7E07F1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3FFCE270-9AE5-4C31-94A4-15D33F773292}">
      <dgm:prSet phldrT="[Текст]" phldr="1" custT="1"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D2FD58D9-5E20-4FDC-97E2-4FC15AF39F5D}" type="parTrans" cxnId="{876ED284-EF1E-4968-AF76-CE1FA47DEB20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2F4C2530-52F4-483E-B436-982B205505DC}" type="sibTrans" cxnId="{876ED284-EF1E-4968-AF76-CE1FA47DEB20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A9843556-5EEC-41FD-83DE-5B43FC20CEAF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uk-UA" sz="3000" b="1" i="1" dirty="0" smtClean="0">
              <a:latin typeface="Times New Roman" pitchFamily="18" charset="0"/>
              <a:cs typeface="Times New Roman" pitchFamily="18" charset="0"/>
            </a:rPr>
            <a:t>Косметика – це засіб індивідуального користування</a:t>
          </a:r>
          <a:r>
            <a:rPr lang="uk-UA" sz="3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3000" dirty="0">
            <a:latin typeface="Times New Roman" pitchFamily="18" charset="0"/>
            <a:cs typeface="Times New Roman" pitchFamily="18" charset="0"/>
          </a:endParaRPr>
        </a:p>
      </dgm:t>
    </dgm:pt>
    <dgm:pt modelId="{F4E690E2-5CEC-4480-81FC-652183492BCC}" type="parTrans" cxnId="{ED374AA7-00A6-4F50-A857-F0836AB040A9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B28EF1B8-7252-4786-A329-D7AE82BFE51E}" type="sibTrans" cxnId="{ED374AA7-00A6-4F50-A857-F0836AB040A9}">
      <dgm:prSet/>
      <dgm:spPr/>
      <dgm:t>
        <a:bodyPr/>
        <a:lstStyle/>
        <a:p>
          <a:endParaRPr lang="ru-RU" sz="4000">
            <a:latin typeface="Monotype Corsiva" pitchFamily="66" charset="0"/>
          </a:endParaRPr>
        </a:p>
      </dgm:t>
    </dgm:pt>
    <dgm:pt modelId="{8072A274-9F3A-4986-84EE-D5834CCD675E}" type="pres">
      <dgm:prSet presAssocID="{48093986-4EA9-40F8-B37A-39400BC1D9A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52298A-E9FD-4E53-B863-AA32FE53E549}" type="pres">
      <dgm:prSet presAssocID="{70ECBE30-1132-49E0-BBC3-A1B00B613FDF}" presName="composite" presStyleCnt="0"/>
      <dgm:spPr/>
    </dgm:pt>
    <dgm:pt modelId="{2A605CD1-CC4E-4DEF-942A-418D80167BA0}" type="pres">
      <dgm:prSet presAssocID="{70ECBE30-1132-49E0-BBC3-A1B00B613FD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F98172-39F7-492F-A78F-00D50F4038DB}" type="pres">
      <dgm:prSet presAssocID="{70ECBE30-1132-49E0-BBC3-A1B00B613FDF}" presName="descendantText" presStyleLbl="alignAcc1" presStyleIdx="0" presStyleCnt="3" custLinFactNeighborX="4866" custLinFactNeighborY="130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186C67-C4A3-45BF-A0C9-D86A1DA842CE}" type="pres">
      <dgm:prSet presAssocID="{8BCA2BB0-6590-42B2-971C-C94E59FBB47E}" presName="sp" presStyleCnt="0"/>
      <dgm:spPr/>
    </dgm:pt>
    <dgm:pt modelId="{189CD840-1118-4203-9A16-B4E3EBDEF56E}" type="pres">
      <dgm:prSet presAssocID="{1A1BF060-6934-40BE-AB41-0C65B44D8823}" presName="composite" presStyleCnt="0"/>
      <dgm:spPr/>
    </dgm:pt>
    <dgm:pt modelId="{80304113-4FDC-44F8-96F3-BE925A733EC6}" type="pres">
      <dgm:prSet presAssocID="{1A1BF060-6934-40BE-AB41-0C65B44D882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5C8E7-BF22-4967-BD42-56EF11FF7E78}" type="pres">
      <dgm:prSet presAssocID="{1A1BF060-6934-40BE-AB41-0C65B44D882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C4654-643D-4403-8581-503DA7694806}" type="pres">
      <dgm:prSet presAssocID="{CFF3C693-3043-4B96-97AA-F953B2BDFAFB}" presName="sp" presStyleCnt="0"/>
      <dgm:spPr/>
    </dgm:pt>
    <dgm:pt modelId="{766836BB-373C-4348-87DF-1BAFD0076EFE}" type="pres">
      <dgm:prSet presAssocID="{3FFCE270-9AE5-4C31-94A4-15D33F773292}" presName="composite" presStyleCnt="0"/>
      <dgm:spPr/>
    </dgm:pt>
    <dgm:pt modelId="{9E410C5A-984D-4790-8BF0-D10C038BEF74}" type="pres">
      <dgm:prSet presAssocID="{3FFCE270-9AE5-4C31-94A4-15D33F77329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27BD46-998B-4E11-8E7A-60C111082593}" type="pres">
      <dgm:prSet presAssocID="{3FFCE270-9AE5-4C31-94A4-15D33F773292}" presName="descendantText" presStyleLbl="alignAcc1" presStyleIdx="2" presStyleCnt="3" custScaleX="80394" custScaleY="144898" custLinFactNeighborX="-8103" custLinFactNeighborY="4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99C21B-41F4-4221-8009-E21BEC7E07F1}" srcId="{1A1BF060-6934-40BE-AB41-0C65B44D8823}" destId="{54DBAF05-18A4-43A5-80E4-BB88FA0D5E12}" srcOrd="0" destOrd="0" parTransId="{0A81F7A5-EEBB-4239-8ECE-91BE3E02A831}" sibTransId="{4B49BFEF-31C2-41AD-A34A-4798DAE6F52E}"/>
    <dgm:cxn modelId="{BFD0AEBC-EA4E-456D-AAF3-7D9C1757F72B}" type="presOf" srcId="{3FFCE270-9AE5-4C31-94A4-15D33F773292}" destId="{9E410C5A-984D-4790-8BF0-D10C038BEF74}" srcOrd="0" destOrd="0" presId="urn:microsoft.com/office/officeart/2005/8/layout/chevron2"/>
    <dgm:cxn modelId="{FDA7F982-4A18-4ADB-BA98-3C61C5ED6F6D}" type="presOf" srcId="{54DBAF05-18A4-43A5-80E4-BB88FA0D5E12}" destId="{9B25C8E7-BF22-4967-BD42-56EF11FF7E78}" srcOrd="0" destOrd="0" presId="urn:microsoft.com/office/officeart/2005/8/layout/chevron2"/>
    <dgm:cxn modelId="{C9444334-947A-4A61-BDA8-F050E134C28C}" srcId="{48093986-4EA9-40F8-B37A-39400BC1D9A2}" destId="{1A1BF060-6934-40BE-AB41-0C65B44D8823}" srcOrd="1" destOrd="0" parTransId="{BFB638E3-ADD7-4B2C-8B02-41F350DD5C43}" sibTransId="{CFF3C693-3043-4B96-97AA-F953B2BDFAFB}"/>
    <dgm:cxn modelId="{B367D82E-4A7E-4C2A-966F-B6059CCC3C46}" type="presOf" srcId="{E033CA7B-693F-49B5-8632-2EA3CCCEDE2B}" destId="{F2F98172-39F7-492F-A78F-00D50F4038DB}" srcOrd="0" destOrd="0" presId="urn:microsoft.com/office/officeart/2005/8/layout/chevron2"/>
    <dgm:cxn modelId="{876ED284-EF1E-4968-AF76-CE1FA47DEB20}" srcId="{48093986-4EA9-40F8-B37A-39400BC1D9A2}" destId="{3FFCE270-9AE5-4C31-94A4-15D33F773292}" srcOrd="2" destOrd="0" parTransId="{D2FD58D9-5E20-4FDC-97E2-4FC15AF39F5D}" sibTransId="{2F4C2530-52F4-483E-B436-982B205505DC}"/>
    <dgm:cxn modelId="{ED374AA7-00A6-4F50-A857-F0836AB040A9}" srcId="{3FFCE270-9AE5-4C31-94A4-15D33F773292}" destId="{A9843556-5EEC-41FD-83DE-5B43FC20CEAF}" srcOrd="0" destOrd="0" parTransId="{F4E690E2-5CEC-4480-81FC-652183492BCC}" sibTransId="{B28EF1B8-7252-4786-A329-D7AE82BFE51E}"/>
    <dgm:cxn modelId="{B24148FA-736B-48C0-B175-7E7BEA63D38C}" type="presOf" srcId="{A9843556-5EEC-41FD-83DE-5B43FC20CEAF}" destId="{9227BD46-998B-4E11-8E7A-60C111082593}" srcOrd="0" destOrd="0" presId="urn:microsoft.com/office/officeart/2005/8/layout/chevron2"/>
    <dgm:cxn modelId="{E573EA4E-E1A4-4C7C-9C25-3B013438B929}" type="presOf" srcId="{70ECBE30-1132-49E0-BBC3-A1B00B613FDF}" destId="{2A605CD1-CC4E-4DEF-942A-418D80167BA0}" srcOrd="0" destOrd="0" presId="urn:microsoft.com/office/officeart/2005/8/layout/chevron2"/>
    <dgm:cxn modelId="{BEF16ED1-A37B-479A-A65D-038DA61EE3E0}" srcId="{70ECBE30-1132-49E0-BBC3-A1B00B613FDF}" destId="{E033CA7B-693F-49B5-8632-2EA3CCCEDE2B}" srcOrd="0" destOrd="0" parTransId="{1BAAA3DA-2937-461F-B97D-842E7B0A0EDF}" sibTransId="{F594A0B9-DD12-426D-8353-0B114E7739B6}"/>
    <dgm:cxn modelId="{19004003-63EB-4102-BCE4-092E813E4349}" type="presOf" srcId="{48093986-4EA9-40F8-B37A-39400BC1D9A2}" destId="{8072A274-9F3A-4986-84EE-D5834CCD675E}" srcOrd="0" destOrd="0" presId="urn:microsoft.com/office/officeart/2005/8/layout/chevron2"/>
    <dgm:cxn modelId="{FFBA5E0C-FD8F-4161-BD48-1C1C4BE56BFE}" srcId="{48093986-4EA9-40F8-B37A-39400BC1D9A2}" destId="{70ECBE30-1132-49E0-BBC3-A1B00B613FDF}" srcOrd="0" destOrd="0" parTransId="{CCC8403E-DAD4-45BF-A290-B2ADF96C52AE}" sibTransId="{8BCA2BB0-6590-42B2-971C-C94E59FBB47E}"/>
    <dgm:cxn modelId="{3EDED15D-6015-440D-8525-4A2BDCCF1968}" type="presOf" srcId="{1A1BF060-6934-40BE-AB41-0C65B44D8823}" destId="{80304113-4FDC-44F8-96F3-BE925A733EC6}" srcOrd="0" destOrd="0" presId="urn:microsoft.com/office/officeart/2005/8/layout/chevron2"/>
    <dgm:cxn modelId="{B75ED36D-4A53-4221-8D3B-BCFC6FBE22A8}" type="presParOf" srcId="{8072A274-9F3A-4986-84EE-D5834CCD675E}" destId="{8852298A-E9FD-4E53-B863-AA32FE53E549}" srcOrd="0" destOrd="0" presId="urn:microsoft.com/office/officeart/2005/8/layout/chevron2"/>
    <dgm:cxn modelId="{3E1DF403-7F62-4DA5-8D24-B7A48FFB768E}" type="presParOf" srcId="{8852298A-E9FD-4E53-B863-AA32FE53E549}" destId="{2A605CD1-CC4E-4DEF-942A-418D80167BA0}" srcOrd="0" destOrd="0" presId="urn:microsoft.com/office/officeart/2005/8/layout/chevron2"/>
    <dgm:cxn modelId="{AF1CC07D-031D-4521-BF79-07A2DB1D6B1E}" type="presParOf" srcId="{8852298A-E9FD-4E53-B863-AA32FE53E549}" destId="{F2F98172-39F7-492F-A78F-00D50F4038DB}" srcOrd="1" destOrd="0" presId="urn:microsoft.com/office/officeart/2005/8/layout/chevron2"/>
    <dgm:cxn modelId="{8E4349AD-54C8-4495-A293-9BBB6566A07E}" type="presParOf" srcId="{8072A274-9F3A-4986-84EE-D5834CCD675E}" destId="{1D186C67-C4A3-45BF-A0C9-D86A1DA842CE}" srcOrd="1" destOrd="0" presId="urn:microsoft.com/office/officeart/2005/8/layout/chevron2"/>
    <dgm:cxn modelId="{938DF160-DC10-4497-BB90-8D47B0F37910}" type="presParOf" srcId="{8072A274-9F3A-4986-84EE-D5834CCD675E}" destId="{189CD840-1118-4203-9A16-B4E3EBDEF56E}" srcOrd="2" destOrd="0" presId="urn:microsoft.com/office/officeart/2005/8/layout/chevron2"/>
    <dgm:cxn modelId="{5D8C080A-986D-4E0C-8F04-0B7BD0BBAF8B}" type="presParOf" srcId="{189CD840-1118-4203-9A16-B4E3EBDEF56E}" destId="{80304113-4FDC-44F8-96F3-BE925A733EC6}" srcOrd="0" destOrd="0" presId="urn:microsoft.com/office/officeart/2005/8/layout/chevron2"/>
    <dgm:cxn modelId="{CF991334-2C82-436C-ACB3-D36CA54BB2CE}" type="presParOf" srcId="{189CD840-1118-4203-9A16-B4E3EBDEF56E}" destId="{9B25C8E7-BF22-4967-BD42-56EF11FF7E78}" srcOrd="1" destOrd="0" presId="urn:microsoft.com/office/officeart/2005/8/layout/chevron2"/>
    <dgm:cxn modelId="{8B4A53E5-699E-406C-93CE-FBCF67E4C0B7}" type="presParOf" srcId="{8072A274-9F3A-4986-84EE-D5834CCD675E}" destId="{6A2C4654-643D-4403-8581-503DA7694806}" srcOrd="3" destOrd="0" presId="urn:microsoft.com/office/officeart/2005/8/layout/chevron2"/>
    <dgm:cxn modelId="{86D63C7D-BBBE-4036-9974-346B8006ADAD}" type="presParOf" srcId="{8072A274-9F3A-4986-84EE-D5834CCD675E}" destId="{766836BB-373C-4348-87DF-1BAFD0076EFE}" srcOrd="4" destOrd="0" presId="urn:microsoft.com/office/officeart/2005/8/layout/chevron2"/>
    <dgm:cxn modelId="{AD22B50F-C7DC-40CA-A905-9886CE9EE8AA}" type="presParOf" srcId="{766836BB-373C-4348-87DF-1BAFD0076EFE}" destId="{9E410C5A-984D-4790-8BF0-D10C038BEF74}" srcOrd="0" destOrd="0" presId="urn:microsoft.com/office/officeart/2005/8/layout/chevron2"/>
    <dgm:cxn modelId="{F79038C1-0D11-4CB3-A18C-F45D2403887A}" type="presParOf" srcId="{766836BB-373C-4348-87DF-1BAFD0076EFE}" destId="{9227BD46-998B-4E11-8E7A-60C111082593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69356-5EBC-4B53-A512-7217B1FCB5F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Барилко Т.П.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F6600-855D-4B91-B824-EBEA9D373E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29C62-2FFA-4BB6-8DF9-B82FEAD3BC85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Барилко Т.П.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DD384-C771-438B-BE3F-2E22DFA8CC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Барилко Т.П.</a:t>
            </a: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Барилко Т.П.</a:t>
            </a:r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Барилко Т.П.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26D0FD3-3102-40BA-966B-F2D4B6453ED4}" type="datetime1">
              <a:rPr lang="ru-RU" smtClean="0"/>
              <a:t>23.02.2014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9FA71F-E34C-463A-9999-27AD3BA88B8D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36B8EB-F566-4815-90EA-4010BC314CAB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E5AC48-343F-4DDB-A048-C6EF446D258A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53F489-95CC-48F8-B698-F12B607E26CC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3CED2-376D-43FA-BA6E-1B74F79DE11D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EC45D3-26A5-41A9-BEA4-F7E2310B3405}" type="datetime1">
              <a:rPr lang="ru-RU" smtClean="0"/>
              <a:t>23.02.2014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0B77B7-B0F0-4500-9A83-C2E58D8D582A}" type="datetime1">
              <a:rPr lang="ru-RU" smtClean="0"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D3C9-D787-45E0-B74F-286BFFDBF42C}" type="datetime1">
              <a:rPr lang="ru-RU" smtClean="0"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4DDBE8C-09A1-4F27-93AE-C1A19921C325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7A4540B-F704-4D61-BEF9-25B73163DB42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3836DB7-6659-44D3-A09F-5246DA5C80E3}" type="datetime1">
              <a:rPr lang="ru-RU" smtClean="0"/>
              <a:t>23.02.2014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57166"/>
            <a:ext cx="8286808" cy="221457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Косметичні </a:t>
            </a:r>
            <a:br>
              <a:rPr lang="uk-UA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проблеми підлітків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3"/>
          <a:srcRect l="57500" t="21250" r="8750" b="48750"/>
          <a:stretch>
            <a:fillRect/>
          </a:stretch>
        </p:blipFill>
        <p:spPr>
          <a:xfrm>
            <a:off x="6786578" y="214290"/>
            <a:ext cx="2286016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0.jpg"/>
          <p:cNvPicPr>
            <a:picLocks noChangeAspect="1"/>
          </p:cNvPicPr>
          <p:nvPr/>
        </p:nvPicPr>
        <p:blipFill>
          <a:blip r:embed="rId3"/>
          <a:srcRect l="56438" t="57334" r="8875" b="11416"/>
          <a:stretch>
            <a:fillRect/>
          </a:stretch>
        </p:blipFill>
        <p:spPr>
          <a:xfrm>
            <a:off x="214282" y="214290"/>
            <a:ext cx="2071702" cy="1590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42910" y="2500306"/>
            <a:ext cx="771530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Барилко  Тамара  Петрівна,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основ здоров'я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  загальноосвітньої  школи 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ступенів  №1 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 районної ради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Черкаської  області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3191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uk-UA" sz="7200" dirty="0" smtClean="0">
                <a:latin typeface="Monotype Corsiva" pitchFamily="66" charset="0"/>
              </a:rPr>
              <a:t>Види угрів</a:t>
            </a:r>
            <a:endParaRPr lang="uk-UA" sz="7200" dirty="0">
              <a:latin typeface="Monotype Corsiva" pitchFamily="66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714488"/>
          <a:ext cx="9144000" cy="5143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acne-skin-car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2264" y="4357694"/>
            <a:ext cx="2047875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77607" y="6478809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sz="6600" dirty="0" smtClean="0">
                <a:latin typeface="Monotype Corsiva" pitchFamily="66" charset="0"/>
              </a:rPr>
              <a:t>Типи волосся</a:t>
            </a:r>
            <a:endParaRPr lang="uk-UA" sz="6600" dirty="0">
              <a:latin typeface="Monotype Corsiva" pitchFamily="66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428596" y="1571612"/>
          <a:ext cx="835824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1356102985_dovge-volossy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1643050"/>
            <a:ext cx="1714512" cy="2144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0" algn="ctr"/>
            <a:r>
              <a:rPr lang="uk-UA" sz="6600" dirty="0" smtClean="0">
                <a:latin typeface="Monotype Corsiva" pitchFamily="66" charset="0"/>
              </a:rPr>
              <a:t>Декоративна косметика</a:t>
            </a:r>
            <a:endParaRPr lang="uk-UA" sz="6600" dirty="0">
              <a:latin typeface="Monotype Corsiva" pitchFamily="66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85720" y="1785926"/>
          <a:ext cx="8501122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 l="62256" t="41250" r="24560" b="25000"/>
          <a:stretch>
            <a:fillRect/>
          </a:stretch>
        </p:blipFill>
        <p:spPr bwMode="auto">
          <a:xfrm>
            <a:off x="6643702" y="4071942"/>
            <a:ext cx="1857388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7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завантажен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24345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7224" y="714356"/>
            <a:ext cx="7929618" cy="5499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800" b="1" i="1" dirty="0" err="1" smtClean="0">
                <a:latin typeface="Times New Roman" pitchFamily="18" charset="0"/>
                <a:cs typeface="Times New Roman" pitchFamily="18" charset="0"/>
              </a:rPr>
              <a:t>“Да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err="1" smtClean="0">
                <a:latin typeface="Times New Roman" pitchFamily="18" charset="0"/>
                <a:cs typeface="Times New Roman" pitchFamily="18" charset="0"/>
              </a:rPr>
              <a:t>здравствует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мыло душистое, и полотенце пушистое, и зубной порошок, и густой гребешок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udmo_zdorovi_displ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642918"/>
            <a:ext cx="8715436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85728"/>
            <a:ext cx="7995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Monotype Corsiva" pitchFamily="66" charset="0"/>
              </a:rPr>
              <a:t>СПИСОК ВИКОРИСТАНИХ ДЖЕРЕЛ:</a:t>
            </a:r>
            <a:endParaRPr lang="ru-RU" sz="3200" b="1" dirty="0" smtClean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714356"/>
            <a:ext cx="828680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u="sng" dirty="0" smtClean="0">
                <a:latin typeface="Times New Roman" pitchFamily="18" charset="0"/>
                <a:cs typeface="Times New Roman" pitchFamily="18" charset="0"/>
              </a:rPr>
              <a:t>Література: </a:t>
            </a: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Бойченко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Т.Є.,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Василашко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І.П., Коваль Н.С., Дивак В.В. Основи здоров'я: 7 кл.: Підручник для загальноосвітніх навчальних закладів. – К.: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2007. – 167 с.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Воронцова Т.В. Основи здоров’я: 7 кл.: Посібник для вчителя. –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Алатон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2007. – 192 с.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Воронцова Т.В., Пономаренко В.С. Основи здоров’я: </a:t>
            </a:r>
          </a:p>
          <a:p>
            <a:pPr marL="457200" lvl="0" indent="-4572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7 клас.: Підручник для загальноосвітніх навчальних закладів. – К.: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Алатон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2007. - 208 с.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1000108"/>
            <a:ext cx="84296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400" i="1" smtClean="0">
                <a:latin typeface="Times New Roman" pitchFamily="18" charset="0"/>
                <a:cs typeface="Times New Roman" pitchFamily="18" charset="0"/>
              </a:rPr>
              <a:t>.    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Поліщук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Н.М. Основи здоров’я: 6 кл.: Підручник </a:t>
            </a:r>
          </a:p>
          <a:p>
            <a:pPr lvl="0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для загальноосвітніх навчальних закладів. – К.: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2007. – 224 с.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Monotype Corsiva" pitchFamily="66" charset="0"/>
              </a:rPr>
              <a:t> </a:t>
            </a:r>
            <a:endParaRPr lang="ru-RU" b="1" dirty="0" smtClean="0">
              <a:latin typeface="Monotype Corsiva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youtube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uk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wikipedia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org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osvita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ua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school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lessons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summary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health</a:t>
            </a:r>
            <a:r>
              <a:rPr lang="uk-UA" dirty="0" smtClean="0">
                <a:latin typeface="Monotype Corsiva" pitchFamily="66" charset="0"/>
              </a:rPr>
              <a:t>/</a:t>
            </a:r>
            <a:endParaRPr lang="ru-RU" dirty="0" smtClean="0">
              <a:latin typeface="Monotype Corsiva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4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714356"/>
            <a:ext cx="8358246" cy="53578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uk-UA" sz="2600" i="1" dirty="0" smtClean="0">
                <a:effectLst/>
                <a:latin typeface="Times New Roman" pitchFamily="18" charset="0"/>
                <a:cs typeface="Times New Roman" pitchFamily="18" charset="0"/>
              </a:rPr>
              <a:t>Проблеми зі шкірою виникають у будь-якому віці. Деякі з них найбільше турбують у періоди гормональних потрясінь — у підлітковому віці, під час вагітності, в разі вживання гормональних препаратів. Це тому, що деякі гормони стимулюють функцію сальних залоз, шкіра стає жирною, і створюється поживне середовище для мікробів. З огляду на це догляд за шкірою у підлітковому віці має важливе значення.</a:t>
            </a:r>
            <a:endParaRPr lang="uk-UA" sz="2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285852" y="142852"/>
            <a:ext cx="6972352" cy="92869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uk-UA" sz="5400" dirty="0" smtClean="0">
                <a:latin typeface="Monotype Corsiva" pitchFamily="66" charset="0"/>
              </a:rPr>
              <a:t>Типи шкіри</a:t>
            </a:r>
            <a:endParaRPr lang="uk-UA" sz="5400" dirty="0">
              <a:latin typeface="Monotype Corsiva" pitchFamily="66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500174"/>
          <a:ext cx="871540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 descr="3cedf2144d31a253d99c0e19afad2dd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3570" y="4548207"/>
            <a:ext cx="3238504" cy="2024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77607" y="6478809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1197478"/>
            <a:ext cx="4071966" cy="40164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u="sng" dirty="0" smtClean="0">
                <a:latin typeface="Monotype Corsiva" pitchFamily="66" charset="0"/>
              </a:rPr>
              <a:t>Вошивість </a:t>
            </a:r>
          </a:p>
          <a:p>
            <a:pPr algn="ctr">
              <a:lnSpc>
                <a:spcPct val="150000"/>
              </a:lnSpc>
            </a:pPr>
            <a:r>
              <a:rPr lang="uk-UA" sz="3600" b="1" u="sng" dirty="0" smtClean="0">
                <a:latin typeface="Monotype Corsiva" pitchFamily="66" charset="0"/>
              </a:rPr>
              <a:t>(</a:t>
            </a:r>
            <a:r>
              <a:rPr lang="uk-UA" sz="3600" b="1" u="sng" dirty="0" err="1" smtClean="0">
                <a:latin typeface="Monotype Corsiva" pitchFamily="66" charset="0"/>
              </a:rPr>
              <a:t>педикульоз</a:t>
            </a:r>
            <a:r>
              <a:rPr lang="uk-UA" sz="3600" b="1" u="sng" dirty="0" smtClean="0">
                <a:latin typeface="Monotype Corsiva" pitchFamily="66" charset="0"/>
              </a:rPr>
              <a:t>)</a:t>
            </a:r>
            <a:r>
              <a:rPr lang="en-US" sz="3600" b="1" u="sng" dirty="0" smtClean="0">
                <a:latin typeface="Monotype Corsiva" pitchFamily="66" charset="0"/>
              </a:rPr>
              <a:t> </a:t>
            </a:r>
            <a:r>
              <a:rPr lang="ru-RU" sz="3600" dirty="0" smtClean="0">
                <a:latin typeface="Monotype Corsiva" pitchFamily="66" charset="0"/>
              </a:rPr>
              <a:t>— </a:t>
            </a:r>
            <a:r>
              <a:rPr lang="uk-UA" sz="3400" dirty="0" smtClean="0">
                <a:latin typeface="Monotype Corsiva" pitchFamily="66" charset="0"/>
              </a:rPr>
              <a:t>сильний   свербіж голови, розчухи, запалення шкіри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3438" y="1285860"/>
            <a:ext cx="4071966" cy="32778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u="sng" dirty="0" smtClean="0">
                <a:latin typeface="Monotype Corsiva" pitchFamily="66" charset="0"/>
              </a:rPr>
              <a:t>Короста</a:t>
            </a:r>
            <a:r>
              <a:rPr lang="en-US" sz="3600" b="1" u="sng" dirty="0" smtClean="0">
                <a:latin typeface="Monotype Corsiva" pitchFamily="66" charset="0"/>
              </a:rPr>
              <a:t> </a:t>
            </a:r>
            <a:r>
              <a:rPr lang="ru-RU" sz="3600" dirty="0" smtClean="0">
                <a:latin typeface="Monotype Corsiva" pitchFamily="66" charset="0"/>
              </a:rPr>
              <a:t>— </a:t>
            </a:r>
            <a:r>
              <a:rPr lang="en-US" sz="3600" dirty="0" smtClean="0">
                <a:latin typeface="Monotype Corsiva" pitchFamily="66" charset="0"/>
              </a:rPr>
              <a:t> </a:t>
            </a:r>
            <a:r>
              <a:rPr lang="en-US" sz="3400" dirty="0" smtClean="0">
                <a:latin typeface="Monotype Corsiva" pitchFamily="66" charset="0"/>
              </a:rPr>
              <a:t>c</a:t>
            </a:r>
            <a:r>
              <a:rPr lang="uk-UA" sz="3400" dirty="0" err="1" smtClean="0">
                <a:latin typeface="Monotype Corsiva" pitchFamily="66" charset="0"/>
              </a:rPr>
              <a:t>ильний</a:t>
            </a:r>
            <a:r>
              <a:rPr lang="uk-UA" sz="3400" dirty="0" smtClean="0">
                <a:latin typeface="Monotype Corsiva" pitchFamily="66" charset="0"/>
              </a:rPr>
              <a:t> свербіж між пальцями рук, на згинах рук та ніг</a:t>
            </a:r>
            <a:endParaRPr lang="ru-RU" sz="3400" dirty="0">
              <a:latin typeface="Monotype Corsiva" pitchFamily="66" charset="0"/>
            </a:endParaRPr>
          </a:p>
        </p:txBody>
      </p:sp>
      <p:pic>
        <p:nvPicPr>
          <p:cNvPr id="9" name="Picture 38" descr="короста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429132"/>
            <a:ext cx="3455987" cy="2332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9" descr="вош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286389"/>
            <a:ext cx="2143140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357158" y="0"/>
            <a:ext cx="8286808" cy="1015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latin typeface="Monotype Corsiva" pitchFamily="66" charset="0"/>
              </a:rPr>
              <a:t>Захворювання шкіри: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428604"/>
            <a:ext cx="8215370" cy="48936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Грибкові захворювання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причиняють мікроскопічні хвороботворні гриби, які вражають нігті, шкіру голови, ступні ніг.</a:t>
            </a:r>
            <a:endParaRPr lang="en-US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Найнебезпечніший є стригучий лишай.</a:t>
            </a:r>
          </a:p>
          <a:p>
            <a:pPr algn="ctr"/>
            <a:endParaRPr lang="uk-UA" sz="3600" dirty="0" smtClean="0">
              <a:latin typeface="Comic Sans MS" pitchFamily="66" charset="0"/>
            </a:endParaRPr>
          </a:p>
        </p:txBody>
      </p:sp>
      <p:pic>
        <p:nvPicPr>
          <p:cNvPr id="7" name="Picture 4" descr="лиш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4714884"/>
            <a:ext cx="378621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428604"/>
            <a:ext cx="4071966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800" b="1" u="sng" dirty="0" smtClean="0">
                <a:latin typeface="Monotype Corsiva" pitchFamily="66" charset="0"/>
              </a:rPr>
              <a:t>Дерматит </a:t>
            </a:r>
            <a:r>
              <a:rPr lang="ru-RU" sz="3600" dirty="0" smtClean="0">
                <a:latin typeface="Monotype Corsiva" pitchFamily="66" charset="0"/>
              </a:rPr>
              <a:t>— </a:t>
            </a:r>
            <a:r>
              <a:rPr lang="uk-UA" sz="3600" dirty="0" smtClean="0">
                <a:latin typeface="Monotype Corsiva" pitchFamily="66" charset="0"/>
              </a:rPr>
              <a:t> запалення шкіри, які спричиняють хвороботворні мікроорганізми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14876" y="500042"/>
            <a:ext cx="4071966" cy="37856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800" b="1" u="sng" dirty="0" smtClean="0">
                <a:latin typeface="Monotype Corsiva" pitchFamily="66" charset="0"/>
              </a:rPr>
              <a:t>Алергічні захворювання </a:t>
            </a:r>
            <a:r>
              <a:rPr lang="uk-UA" sz="3600" dirty="0" err="1" smtClean="0">
                <a:latin typeface="Monotype Corsiva" pitchFamily="66" charset="0"/>
              </a:rPr>
              <a:t>проявлюються</a:t>
            </a:r>
            <a:r>
              <a:rPr lang="uk-UA" sz="3600" dirty="0" smtClean="0">
                <a:latin typeface="Monotype Corsiva" pitchFamily="66" charset="0"/>
              </a:rPr>
              <a:t> висипом, набряком, </a:t>
            </a:r>
            <a:r>
              <a:rPr lang="uk-UA" sz="3600" dirty="0" err="1" smtClean="0">
                <a:latin typeface="Monotype Corsiva" pitchFamily="66" charset="0"/>
              </a:rPr>
              <a:t>свербіжем</a:t>
            </a:r>
            <a:r>
              <a:rPr lang="uk-UA" sz="3600" dirty="0" smtClean="0">
                <a:latin typeface="Monotype Corsiva" pitchFamily="66" charset="0"/>
              </a:rPr>
              <a:t>. </a:t>
            </a:r>
          </a:p>
          <a:p>
            <a:pPr algn="ctr"/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7" name="Рисунок 6" descr="dermatit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4071942"/>
            <a:ext cx="2778116" cy="2083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4572008"/>
            <a:ext cx="2181225" cy="1819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0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50019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600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Лупа 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надмірне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відлущення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шкіри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Найчастіше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уражує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волосяну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частину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голови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окремі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ділянки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шкіри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обличчі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009021013584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2928934"/>
            <a:ext cx="414340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285728"/>
            <a:ext cx="8286808" cy="1015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latin typeface="Monotype Corsiva" pitchFamily="66" charset="0"/>
              </a:rPr>
              <a:t>Вірусні захворювання шкіри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928802"/>
            <a:ext cx="3643338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Бородавки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доброякісні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пухлини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вірусного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походження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1928802"/>
            <a:ext cx="4071966" cy="33239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Герпес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хронічне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вірусне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захворювання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проявляється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висипання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губах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857356" y="1500174"/>
            <a:ext cx="92869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072198" y="1428736"/>
            <a:ext cx="107157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borodavka2.jg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5000636"/>
            <a:ext cx="2214578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rfvbh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5286388"/>
            <a:ext cx="2519352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3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42876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uk-UA" sz="4000" dirty="0" smtClean="0">
                <a:solidFill>
                  <a:schemeClr val="tx1"/>
                </a:solidFill>
                <a:latin typeface="Monotype Corsiva" pitchFamily="66" charset="0"/>
              </a:rPr>
              <a:t>Косметичні проблеми підлітків</a:t>
            </a:r>
            <a:endParaRPr lang="uk-UA" sz="40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571605" y="1785926"/>
            <a:ext cx="1080000" cy="720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929322" y="1857364"/>
            <a:ext cx="1080000" cy="720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5720" y="2571745"/>
            <a:ext cx="4143404" cy="4286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0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Вугри (</a:t>
            </a:r>
            <a:r>
              <a:rPr lang="uk-UA" sz="3000" b="1" dirty="0" err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акне</a:t>
            </a:r>
            <a:r>
              <a:rPr lang="uk-UA" sz="30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вузлики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скупчення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гною,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утворилися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внаслідок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закупорювання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шкірних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пор</a:t>
            </a:r>
            <a:endParaRPr lang="ru-RU" sz="3000" b="1" dirty="0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2739466"/>
            <a:ext cx="3929091" cy="36933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000" b="1" dirty="0" smtClean="0"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Прищі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— 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невеличкі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припідняті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над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поверхнею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шкіри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ділянки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накопичується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гній</a:t>
            </a:r>
            <a:endParaRPr lang="ru-RU" sz="3600" b="1" dirty="0" smtClean="0">
              <a:solidFill>
                <a:schemeClr val="dk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0" name="TextBox 7"/>
          <p:cNvSpPr txBox="1"/>
          <p:nvPr/>
        </p:nvSpPr>
        <p:spPr>
          <a:xfrm>
            <a:off x="3977607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2">
      <a:dk1>
        <a:sysClr val="windowText" lastClr="000000"/>
      </a:dk1>
      <a:lt1>
        <a:srgbClr val="D0EEB8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494</TotalTime>
  <Words>471</Words>
  <PresentationFormat>Экран (4:3)</PresentationFormat>
  <Paragraphs>90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Косметичні  проблеми підлітків</vt:lpstr>
      <vt:lpstr>Проблеми зі шкірою виникають у будь-якому віці. Деякі з них найбільше турбують у періоди гормональних потрясінь — у підлітковому віці, під час вагітності, в разі вживання гормональних препаратів. Це тому, що деякі гормони стимулюють функцію сальних залоз, шкіра стає жирною, і створюється поживне середовище для мікробів. З огляду на це догляд за шкірою у підлітковому віці має важливе значення.</vt:lpstr>
      <vt:lpstr>Слайд 3</vt:lpstr>
      <vt:lpstr>Слайд 4</vt:lpstr>
      <vt:lpstr>Слайд 5</vt:lpstr>
      <vt:lpstr>Слайд 6</vt:lpstr>
      <vt:lpstr>Лупа — надмірне відлущення шкіри.  Найчастіше уражує волосяну частину  голови й окремі ділянки шкіри на обличчі </vt:lpstr>
      <vt:lpstr>Слайд 8</vt:lpstr>
      <vt:lpstr>Косметичні проблеми підлітків</vt:lpstr>
      <vt:lpstr>Види угрів</vt:lpstr>
      <vt:lpstr>Типи волосся</vt:lpstr>
      <vt:lpstr>Декоративна косметика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на тему:  “ Інвестиційний клімат України ”  </dc:title>
  <dc:creator>Admin</dc:creator>
  <cp:lastModifiedBy>User</cp:lastModifiedBy>
  <cp:revision>51</cp:revision>
  <dcterms:created xsi:type="dcterms:W3CDTF">2013-10-28T20:10:55Z</dcterms:created>
  <dcterms:modified xsi:type="dcterms:W3CDTF">2014-02-23T09:13:58Z</dcterms:modified>
</cp:coreProperties>
</file>