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6"/>
  </p:notesMasterIdLst>
  <p:sldIdLst>
    <p:sldId id="256" r:id="rId2"/>
    <p:sldId id="263" r:id="rId3"/>
    <p:sldId id="264" r:id="rId4"/>
    <p:sldId id="270" r:id="rId5"/>
    <p:sldId id="262" r:id="rId6"/>
    <p:sldId id="265" r:id="rId7"/>
    <p:sldId id="257" r:id="rId8"/>
    <p:sldId id="258" r:id="rId9"/>
    <p:sldId id="259" r:id="rId10"/>
    <p:sldId id="260" r:id="rId11"/>
    <p:sldId id="261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11" autoAdjust="0"/>
    <p:restoredTop sz="84533" autoAdjust="0"/>
  </p:normalViewPr>
  <p:slideViewPr>
    <p:cSldViewPr>
      <p:cViewPr varScale="1">
        <p:scale>
          <a:sx n="40" d="100"/>
          <a:sy n="40" d="100"/>
        </p:scale>
        <p:origin x="-14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2D86E9-D2C3-4FB4-BF76-44A28C0B1D45}" type="doc">
      <dgm:prSet loTypeId="urn:microsoft.com/office/officeart/2005/8/layout/cycle7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89F376-AB88-48C6-8EC3-9D8F79C806DF}">
      <dgm:prSet phldrT="[Текст]" custT="1"/>
      <dgm:spPr/>
      <dgm:t>
        <a:bodyPr/>
        <a:lstStyle/>
        <a:p>
          <a:r>
            <a:rPr lang="ru-RU" sz="2800" dirty="0" err="1" smtClean="0">
              <a:latin typeface="Times New Roman" pitchFamily="18" charset="0"/>
              <a:cs typeface="Times New Roman" pitchFamily="18" charset="0"/>
            </a:rPr>
            <a:t>біологічного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8F638130-37EB-468A-A83F-052612EB88FB}" type="parTrans" cxnId="{AAD6C04D-DEDA-43E0-AB42-9186E2D8B76D}">
      <dgm:prSet/>
      <dgm:spPr/>
      <dgm:t>
        <a:bodyPr/>
        <a:lstStyle/>
        <a:p>
          <a:endParaRPr lang="ru-RU"/>
        </a:p>
      </dgm:t>
    </dgm:pt>
    <dgm:pt modelId="{9990851D-A966-4C52-900C-92A4F57B7EFD}" type="sibTrans" cxnId="{AAD6C04D-DEDA-43E0-AB42-9186E2D8B76D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6D9153E-5F3D-44F7-A16D-CD07BA91C9F4}">
      <dgm:prSet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психологічного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9C4D8097-AB58-4260-ABEB-746E8A8EF674}" type="parTrans" cxnId="{02FAB010-4E3A-4D09-A7F4-8532E9F5BC8F}">
      <dgm:prSet/>
      <dgm:spPr/>
      <dgm:t>
        <a:bodyPr/>
        <a:lstStyle/>
        <a:p>
          <a:endParaRPr lang="ru-RU"/>
        </a:p>
      </dgm:t>
    </dgm:pt>
    <dgm:pt modelId="{75B7CDDD-0447-4483-A92B-D865F8BEA57D}" type="sibTrans" cxnId="{02FAB010-4E3A-4D09-A7F4-8532E9F5BC8F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5B6BBF3D-E958-464A-BCB4-26C03ACB52F4}">
      <dgm:prSet custT="1"/>
      <dgm:spPr/>
      <dgm:t>
        <a:bodyPr/>
        <a:lstStyle/>
        <a:p>
          <a:r>
            <a:rPr lang="uk-UA" sz="7200" dirty="0" smtClean="0">
              <a:latin typeface="Times New Roman" pitchFamily="18" charset="0"/>
              <a:cs typeface="Times New Roman" pitchFamily="18" charset="0"/>
            </a:rPr>
            <a:t>?</a:t>
          </a:r>
          <a:endParaRPr lang="ru-RU" sz="7200" dirty="0">
            <a:latin typeface="Times New Roman" pitchFamily="18" charset="0"/>
            <a:cs typeface="Times New Roman" pitchFamily="18" charset="0"/>
          </a:endParaRPr>
        </a:p>
      </dgm:t>
    </dgm:pt>
    <dgm:pt modelId="{C97E8868-56F6-42CB-81C2-BB18A9EBEC2F}" type="parTrans" cxnId="{2726DC2E-1048-43BC-8BCA-20756A0E33B6}">
      <dgm:prSet/>
      <dgm:spPr/>
      <dgm:t>
        <a:bodyPr/>
        <a:lstStyle/>
        <a:p>
          <a:endParaRPr lang="ru-RU"/>
        </a:p>
      </dgm:t>
    </dgm:pt>
    <dgm:pt modelId="{74CAEA80-57DA-431C-B2DC-69AC82F3FF75}" type="sibTrans" cxnId="{2726DC2E-1048-43BC-8BCA-20756A0E33B6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17C0F0D7-9FE6-43A4-91FF-4ACBCDE2F8A9}">
      <dgm:prSet custT="1"/>
      <dgm:spPr/>
      <dgm:t>
        <a:bodyPr/>
        <a:lstStyle/>
        <a:p>
          <a:r>
            <a:rPr lang="ru-RU" sz="2800" dirty="0" smtClean="0">
              <a:latin typeface="Times New Roman" pitchFamily="18" charset="0"/>
              <a:cs typeface="Times New Roman" pitchFamily="18" charset="0"/>
            </a:rPr>
            <a:t>духовного дозрівання людини.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BB7DBD80-80BA-4C00-AC1C-96EA2A8A0F68}" type="parTrans" cxnId="{A2A0F12C-4A03-4132-8EF1-9C0122EB6C14}">
      <dgm:prSet/>
      <dgm:spPr/>
      <dgm:t>
        <a:bodyPr/>
        <a:lstStyle/>
        <a:p>
          <a:endParaRPr lang="ru-RU"/>
        </a:p>
      </dgm:t>
    </dgm:pt>
    <dgm:pt modelId="{DC7B8FE2-FBF6-4868-98F3-F8913F6DBF09}" type="sibTrans" cxnId="{A2A0F12C-4A03-4132-8EF1-9C0122EB6C14}">
      <dgm:prSet custT="1"/>
      <dgm:spPr/>
      <dgm:t>
        <a:bodyPr/>
        <a:lstStyle/>
        <a:p>
          <a:endParaRPr lang="ru-RU" sz="2800">
            <a:latin typeface="Times New Roman" pitchFamily="18" charset="0"/>
            <a:cs typeface="Times New Roman" pitchFamily="18" charset="0"/>
          </a:endParaRPr>
        </a:p>
      </dgm:t>
    </dgm:pt>
    <dgm:pt modelId="{D9E2590F-0CEA-4959-B45C-7FA1A36F5BCA}" type="pres">
      <dgm:prSet presAssocID="{DD2D86E9-D2C3-4FB4-BF76-44A28C0B1D4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3FA720-2118-44EC-903D-83B23CB7CF8D}" type="pres">
      <dgm:prSet presAssocID="{5489F376-AB88-48C6-8EC3-9D8F79C806DF}" presName="node" presStyleLbl="node1" presStyleIdx="0" presStyleCnt="4" custScaleX="129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41E269-EF90-4F3C-8150-C66608A7240D}" type="pres">
      <dgm:prSet presAssocID="{9990851D-A966-4C52-900C-92A4F57B7EFD}" presName="sibTrans" presStyleLbl="sibTrans2D1" presStyleIdx="0" presStyleCnt="4"/>
      <dgm:spPr/>
      <dgm:t>
        <a:bodyPr/>
        <a:lstStyle/>
        <a:p>
          <a:endParaRPr lang="ru-RU"/>
        </a:p>
      </dgm:t>
    </dgm:pt>
    <dgm:pt modelId="{A3EBD874-F929-4701-9039-D3A857AA01C3}" type="pres">
      <dgm:prSet presAssocID="{9990851D-A966-4C52-900C-92A4F57B7EFD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4AF242E4-4860-4C8B-83C7-45F62C3ECFB3}" type="pres">
      <dgm:prSet presAssocID="{5B6BBF3D-E958-464A-BCB4-26C03ACB52F4}" presName="node" presStyleLbl="node1" presStyleIdx="1" presStyleCnt="4" custScaleX="1327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BCD52-C0E0-4036-A8F3-326C3286825D}" type="pres">
      <dgm:prSet presAssocID="{74CAEA80-57DA-431C-B2DC-69AC82F3FF7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F5AE54A-750C-4A27-978D-CCC1EDAFC672}" type="pres">
      <dgm:prSet presAssocID="{74CAEA80-57DA-431C-B2DC-69AC82F3FF75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882FD71E-3E37-4354-A27B-32D9EA337944}" type="pres">
      <dgm:prSet presAssocID="{17C0F0D7-9FE6-43A4-91FF-4ACBCDE2F8A9}" presName="node" presStyleLbl="node1" presStyleIdx="2" presStyleCnt="4" custScaleX="122822" custScaleY="1316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1C7C5-26EE-43AB-8054-FDDCCBB09FD0}" type="pres">
      <dgm:prSet presAssocID="{DC7B8FE2-FBF6-4868-98F3-F8913F6DBF09}" presName="sibTrans" presStyleLbl="sibTrans2D1" presStyleIdx="2" presStyleCnt="4"/>
      <dgm:spPr/>
      <dgm:t>
        <a:bodyPr/>
        <a:lstStyle/>
        <a:p>
          <a:endParaRPr lang="ru-RU"/>
        </a:p>
      </dgm:t>
    </dgm:pt>
    <dgm:pt modelId="{7404650E-9512-4212-A1E2-EA62E130A400}" type="pres">
      <dgm:prSet presAssocID="{DC7B8FE2-FBF6-4868-98F3-F8913F6DBF09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A2EFF3A-1822-4CC4-A4A1-CCE778B70956}" type="pres">
      <dgm:prSet presAssocID="{56D9153E-5F3D-44F7-A16D-CD07BA91C9F4}" presName="node" presStyleLbl="node1" presStyleIdx="3" presStyleCnt="4" custScaleX="1462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D1A6DB-3202-49C3-84F1-99B43B3F106B}" type="pres">
      <dgm:prSet presAssocID="{75B7CDDD-0447-4483-A92B-D865F8BEA57D}" presName="sibTrans" presStyleLbl="sibTrans2D1" presStyleIdx="3" presStyleCnt="4"/>
      <dgm:spPr/>
      <dgm:t>
        <a:bodyPr/>
        <a:lstStyle/>
        <a:p>
          <a:endParaRPr lang="ru-RU"/>
        </a:p>
      </dgm:t>
    </dgm:pt>
    <dgm:pt modelId="{CB8B904F-C93E-4E50-AC59-EDED5DBC0654}" type="pres">
      <dgm:prSet presAssocID="{75B7CDDD-0447-4483-A92B-D865F8BEA57D}" presName="connectorText" presStyleLbl="sibTrans2D1" presStyleIdx="3" presStyleCnt="4"/>
      <dgm:spPr/>
      <dgm:t>
        <a:bodyPr/>
        <a:lstStyle/>
        <a:p>
          <a:endParaRPr lang="ru-RU"/>
        </a:p>
      </dgm:t>
    </dgm:pt>
  </dgm:ptLst>
  <dgm:cxnLst>
    <dgm:cxn modelId="{38032669-C20C-4322-AA66-2A8E6C2501EA}" type="presOf" srcId="{9990851D-A966-4C52-900C-92A4F57B7EFD}" destId="{A3EBD874-F929-4701-9039-D3A857AA01C3}" srcOrd="1" destOrd="0" presId="urn:microsoft.com/office/officeart/2005/8/layout/cycle7"/>
    <dgm:cxn modelId="{AAD6C04D-DEDA-43E0-AB42-9186E2D8B76D}" srcId="{DD2D86E9-D2C3-4FB4-BF76-44A28C0B1D45}" destId="{5489F376-AB88-48C6-8EC3-9D8F79C806DF}" srcOrd="0" destOrd="0" parTransId="{8F638130-37EB-468A-A83F-052612EB88FB}" sibTransId="{9990851D-A966-4C52-900C-92A4F57B7EFD}"/>
    <dgm:cxn modelId="{A15443CD-F0CC-4DBB-A0BC-08736A22ADB5}" type="presOf" srcId="{DD2D86E9-D2C3-4FB4-BF76-44A28C0B1D45}" destId="{D9E2590F-0CEA-4959-B45C-7FA1A36F5BCA}" srcOrd="0" destOrd="0" presId="urn:microsoft.com/office/officeart/2005/8/layout/cycle7"/>
    <dgm:cxn modelId="{01ECCF95-FBB3-42C7-BA37-CF6639FD2689}" type="presOf" srcId="{9990851D-A966-4C52-900C-92A4F57B7EFD}" destId="{9741E269-EF90-4F3C-8150-C66608A7240D}" srcOrd="0" destOrd="0" presId="urn:microsoft.com/office/officeart/2005/8/layout/cycle7"/>
    <dgm:cxn modelId="{9BB5819C-0EFA-4891-BA9F-F3D6BF4321BD}" type="presOf" srcId="{5489F376-AB88-48C6-8EC3-9D8F79C806DF}" destId="{443FA720-2118-44EC-903D-83B23CB7CF8D}" srcOrd="0" destOrd="0" presId="urn:microsoft.com/office/officeart/2005/8/layout/cycle7"/>
    <dgm:cxn modelId="{5037C3B1-A26C-488E-80AA-23648E46857C}" type="presOf" srcId="{74CAEA80-57DA-431C-B2DC-69AC82F3FF75}" destId="{410BCD52-C0E0-4036-A8F3-326C3286825D}" srcOrd="0" destOrd="0" presId="urn:microsoft.com/office/officeart/2005/8/layout/cycle7"/>
    <dgm:cxn modelId="{A2A0F12C-4A03-4132-8EF1-9C0122EB6C14}" srcId="{DD2D86E9-D2C3-4FB4-BF76-44A28C0B1D45}" destId="{17C0F0D7-9FE6-43A4-91FF-4ACBCDE2F8A9}" srcOrd="2" destOrd="0" parTransId="{BB7DBD80-80BA-4C00-AC1C-96EA2A8A0F68}" sibTransId="{DC7B8FE2-FBF6-4868-98F3-F8913F6DBF09}"/>
    <dgm:cxn modelId="{83B6F60D-92C0-42B0-8F78-5D7A2D513E13}" type="presOf" srcId="{17C0F0D7-9FE6-43A4-91FF-4ACBCDE2F8A9}" destId="{882FD71E-3E37-4354-A27B-32D9EA337944}" srcOrd="0" destOrd="0" presId="urn:microsoft.com/office/officeart/2005/8/layout/cycle7"/>
    <dgm:cxn modelId="{14E33622-5750-4732-830D-372E9B1E721F}" type="presOf" srcId="{DC7B8FE2-FBF6-4868-98F3-F8913F6DBF09}" destId="{7404650E-9512-4212-A1E2-EA62E130A400}" srcOrd="1" destOrd="0" presId="urn:microsoft.com/office/officeart/2005/8/layout/cycle7"/>
    <dgm:cxn modelId="{B56470EA-7507-4570-A37D-D53CB23B6A7A}" type="presOf" srcId="{75B7CDDD-0447-4483-A92B-D865F8BEA57D}" destId="{78D1A6DB-3202-49C3-84F1-99B43B3F106B}" srcOrd="0" destOrd="0" presId="urn:microsoft.com/office/officeart/2005/8/layout/cycle7"/>
    <dgm:cxn modelId="{147C6BAF-8246-4B38-991C-36A77932FFB3}" type="presOf" srcId="{56D9153E-5F3D-44F7-A16D-CD07BA91C9F4}" destId="{EA2EFF3A-1822-4CC4-A4A1-CCE778B70956}" srcOrd="0" destOrd="0" presId="urn:microsoft.com/office/officeart/2005/8/layout/cycle7"/>
    <dgm:cxn modelId="{2726DC2E-1048-43BC-8BCA-20756A0E33B6}" srcId="{DD2D86E9-D2C3-4FB4-BF76-44A28C0B1D45}" destId="{5B6BBF3D-E958-464A-BCB4-26C03ACB52F4}" srcOrd="1" destOrd="0" parTransId="{C97E8868-56F6-42CB-81C2-BB18A9EBEC2F}" sibTransId="{74CAEA80-57DA-431C-B2DC-69AC82F3FF75}"/>
    <dgm:cxn modelId="{10D6ECCB-6795-41D1-B103-C4176F329A88}" type="presOf" srcId="{74CAEA80-57DA-431C-B2DC-69AC82F3FF75}" destId="{AF5AE54A-750C-4A27-978D-CCC1EDAFC672}" srcOrd="1" destOrd="0" presId="urn:microsoft.com/office/officeart/2005/8/layout/cycle7"/>
    <dgm:cxn modelId="{FFEE0918-800F-40DD-B79F-D087978AA140}" type="presOf" srcId="{75B7CDDD-0447-4483-A92B-D865F8BEA57D}" destId="{CB8B904F-C93E-4E50-AC59-EDED5DBC0654}" srcOrd="1" destOrd="0" presId="urn:microsoft.com/office/officeart/2005/8/layout/cycle7"/>
    <dgm:cxn modelId="{02FAB010-4E3A-4D09-A7F4-8532E9F5BC8F}" srcId="{DD2D86E9-D2C3-4FB4-BF76-44A28C0B1D45}" destId="{56D9153E-5F3D-44F7-A16D-CD07BA91C9F4}" srcOrd="3" destOrd="0" parTransId="{9C4D8097-AB58-4260-ABEB-746E8A8EF674}" sibTransId="{75B7CDDD-0447-4483-A92B-D865F8BEA57D}"/>
    <dgm:cxn modelId="{BDD4269D-81B0-40B0-85DD-AA7D466DFB5E}" type="presOf" srcId="{5B6BBF3D-E958-464A-BCB4-26C03ACB52F4}" destId="{4AF242E4-4860-4C8B-83C7-45F62C3ECFB3}" srcOrd="0" destOrd="0" presId="urn:microsoft.com/office/officeart/2005/8/layout/cycle7"/>
    <dgm:cxn modelId="{9744FFCD-4287-4080-A54C-F99D457D374E}" type="presOf" srcId="{DC7B8FE2-FBF6-4868-98F3-F8913F6DBF09}" destId="{F811C7C5-26EE-43AB-8054-FDDCCBB09FD0}" srcOrd="0" destOrd="0" presId="urn:microsoft.com/office/officeart/2005/8/layout/cycle7"/>
    <dgm:cxn modelId="{570FF605-341A-4D5C-8EE8-950300727337}" type="presParOf" srcId="{D9E2590F-0CEA-4959-B45C-7FA1A36F5BCA}" destId="{443FA720-2118-44EC-903D-83B23CB7CF8D}" srcOrd="0" destOrd="0" presId="urn:microsoft.com/office/officeart/2005/8/layout/cycle7"/>
    <dgm:cxn modelId="{8EAE159E-D80C-4878-9BE7-675157C883E9}" type="presParOf" srcId="{D9E2590F-0CEA-4959-B45C-7FA1A36F5BCA}" destId="{9741E269-EF90-4F3C-8150-C66608A7240D}" srcOrd="1" destOrd="0" presId="urn:microsoft.com/office/officeart/2005/8/layout/cycle7"/>
    <dgm:cxn modelId="{5D9EAE7D-5408-42C4-A23B-080C54CB3F58}" type="presParOf" srcId="{9741E269-EF90-4F3C-8150-C66608A7240D}" destId="{A3EBD874-F929-4701-9039-D3A857AA01C3}" srcOrd="0" destOrd="0" presId="urn:microsoft.com/office/officeart/2005/8/layout/cycle7"/>
    <dgm:cxn modelId="{D4241DA6-0E0D-419E-8CAF-6C5B3EF18C72}" type="presParOf" srcId="{D9E2590F-0CEA-4959-B45C-7FA1A36F5BCA}" destId="{4AF242E4-4860-4C8B-83C7-45F62C3ECFB3}" srcOrd="2" destOrd="0" presId="urn:microsoft.com/office/officeart/2005/8/layout/cycle7"/>
    <dgm:cxn modelId="{B7EC0A60-7635-492E-AF8A-33B8572405F2}" type="presParOf" srcId="{D9E2590F-0CEA-4959-B45C-7FA1A36F5BCA}" destId="{410BCD52-C0E0-4036-A8F3-326C3286825D}" srcOrd="3" destOrd="0" presId="urn:microsoft.com/office/officeart/2005/8/layout/cycle7"/>
    <dgm:cxn modelId="{3E36D813-B4F7-42FE-909B-AA59E395657F}" type="presParOf" srcId="{410BCD52-C0E0-4036-A8F3-326C3286825D}" destId="{AF5AE54A-750C-4A27-978D-CCC1EDAFC672}" srcOrd="0" destOrd="0" presId="urn:microsoft.com/office/officeart/2005/8/layout/cycle7"/>
    <dgm:cxn modelId="{0FC92397-B089-42D3-A6CE-DE7DBD74EB1C}" type="presParOf" srcId="{D9E2590F-0CEA-4959-B45C-7FA1A36F5BCA}" destId="{882FD71E-3E37-4354-A27B-32D9EA337944}" srcOrd="4" destOrd="0" presId="urn:microsoft.com/office/officeart/2005/8/layout/cycle7"/>
    <dgm:cxn modelId="{07B79673-188B-4139-830E-9DBED4AFEDD0}" type="presParOf" srcId="{D9E2590F-0CEA-4959-B45C-7FA1A36F5BCA}" destId="{F811C7C5-26EE-43AB-8054-FDDCCBB09FD0}" srcOrd="5" destOrd="0" presId="urn:microsoft.com/office/officeart/2005/8/layout/cycle7"/>
    <dgm:cxn modelId="{35A3A59F-04BF-44FE-A593-73456E50C5E8}" type="presParOf" srcId="{F811C7C5-26EE-43AB-8054-FDDCCBB09FD0}" destId="{7404650E-9512-4212-A1E2-EA62E130A400}" srcOrd="0" destOrd="0" presId="urn:microsoft.com/office/officeart/2005/8/layout/cycle7"/>
    <dgm:cxn modelId="{16A852C8-441E-4FBD-9037-4ABDCCF02068}" type="presParOf" srcId="{D9E2590F-0CEA-4959-B45C-7FA1A36F5BCA}" destId="{EA2EFF3A-1822-4CC4-A4A1-CCE778B70956}" srcOrd="6" destOrd="0" presId="urn:microsoft.com/office/officeart/2005/8/layout/cycle7"/>
    <dgm:cxn modelId="{63522C4F-6F4D-40DD-8493-82A44E8E521A}" type="presParOf" srcId="{D9E2590F-0CEA-4959-B45C-7FA1A36F5BCA}" destId="{78D1A6DB-3202-49C3-84F1-99B43B3F106B}" srcOrd="7" destOrd="0" presId="urn:microsoft.com/office/officeart/2005/8/layout/cycle7"/>
    <dgm:cxn modelId="{04E3E3C0-B6A9-423B-98F3-D474C4782C77}" type="presParOf" srcId="{78D1A6DB-3202-49C3-84F1-99B43B3F106B}" destId="{CB8B904F-C93E-4E50-AC59-EDED5DBC0654}" srcOrd="0" destOrd="0" presId="urn:microsoft.com/office/officeart/2005/8/layout/cycle7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795A9-72E7-4FC0-9962-7947CF527839}" type="doc">
      <dgm:prSet loTypeId="urn:microsoft.com/office/officeart/2005/8/layout/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2EC7E11A-61CF-4810-9922-FF7F81B260BF}">
      <dgm:prSet phldrT="[Текст]" custT="1"/>
      <dgm:spPr/>
      <dgm:t>
        <a:bodyPr/>
        <a:lstStyle/>
        <a:p>
          <a:r>
            <a:rPr lang="uk-UA" sz="4800" dirty="0" smtClean="0">
              <a:latin typeface="Monotype Corsiva" pitchFamily="66" charset="0"/>
            </a:rPr>
            <a:t>Захисна;</a:t>
          </a:r>
          <a:endParaRPr lang="ru-RU" sz="4800" dirty="0">
            <a:latin typeface="Monotype Corsiva" pitchFamily="66" charset="0"/>
          </a:endParaRPr>
        </a:p>
      </dgm:t>
    </dgm:pt>
    <dgm:pt modelId="{9B2AFE91-CB3F-4E85-B7CA-ED8084CD4E6B}" type="parTrans" cxnId="{E122B279-5AB9-4B57-8DA5-B8E5CB19DC56}">
      <dgm:prSet/>
      <dgm:spPr/>
      <dgm:t>
        <a:bodyPr/>
        <a:lstStyle/>
        <a:p>
          <a:endParaRPr lang="ru-RU"/>
        </a:p>
      </dgm:t>
    </dgm:pt>
    <dgm:pt modelId="{1ABCE3D5-E724-4E57-BC20-8F2918D21F28}" type="sibTrans" cxnId="{E122B279-5AB9-4B57-8DA5-B8E5CB19DC56}">
      <dgm:prSet/>
      <dgm:spPr/>
      <dgm:t>
        <a:bodyPr/>
        <a:lstStyle/>
        <a:p>
          <a:endParaRPr lang="ru-RU"/>
        </a:p>
      </dgm:t>
    </dgm:pt>
    <dgm:pt modelId="{2ECF2619-239B-446A-9AE3-C128ADE52451}">
      <dgm:prSet phldrT="[Текст]" custT="1"/>
      <dgm:spPr/>
      <dgm:t>
        <a:bodyPr/>
        <a:lstStyle/>
        <a:p>
          <a:r>
            <a:rPr lang="uk-UA" sz="4800" dirty="0" smtClean="0">
              <a:latin typeface="Monotype Corsiva" pitchFamily="66" charset="0"/>
            </a:rPr>
            <a:t>Утворення вітаміну D;</a:t>
          </a:r>
          <a:endParaRPr lang="ru-RU" sz="4800" dirty="0">
            <a:latin typeface="Monotype Corsiva" pitchFamily="66" charset="0"/>
          </a:endParaRPr>
        </a:p>
      </dgm:t>
    </dgm:pt>
    <dgm:pt modelId="{5617510C-6F6E-4D31-A1D2-C909A1DC5D36}" type="parTrans" cxnId="{6F9E1104-D05A-46ED-B1E4-9A23323373F3}">
      <dgm:prSet/>
      <dgm:spPr/>
      <dgm:t>
        <a:bodyPr/>
        <a:lstStyle/>
        <a:p>
          <a:endParaRPr lang="ru-RU"/>
        </a:p>
      </dgm:t>
    </dgm:pt>
    <dgm:pt modelId="{6CD446E5-1C68-4A5D-8DDF-98CBE1E56859}" type="sibTrans" cxnId="{6F9E1104-D05A-46ED-B1E4-9A23323373F3}">
      <dgm:prSet/>
      <dgm:spPr/>
      <dgm:t>
        <a:bodyPr/>
        <a:lstStyle/>
        <a:p>
          <a:endParaRPr lang="ru-RU"/>
        </a:p>
      </dgm:t>
    </dgm:pt>
    <dgm:pt modelId="{B8F87BDB-DE27-4390-9822-6539E468F715}">
      <dgm:prSet phldrT="[Текст]" custT="1"/>
      <dgm:spPr/>
      <dgm:t>
        <a:bodyPr/>
        <a:lstStyle/>
        <a:p>
          <a:r>
            <a:rPr lang="uk-UA" sz="4800" dirty="0" smtClean="0">
              <a:latin typeface="Monotype Corsiva" pitchFamily="66" charset="0"/>
            </a:rPr>
            <a:t>Орган чуттів.</a:t>
          </a:r>
        </a:p>
      </dgm:t>
    </dgm:pt>
    <dgm:pt modelId="{BE874F22-EEF6-4BF0-AFBD-8AC788DCA55E}" type="parTrans" cxnId="{DD31B437-9443-4F13-AAFF-2EE1886B3CD8}">
      <dgm:prSet/>
      <dgm:spPr/>
      <dgm:t>
        <a:bodyPr/>
        <a:lstStyle/>
        <a:p>
          <a:endParaRPr lang="ru-RU"/>
        </a:p>
      </dgm:t>
    </dgm:pt>
    <dgm:pt modelId="{70C0836F-2746-41A1-8E20-2FF839E95E83}" type="sibTrans" cxnId="{DD31B437-9443-4F13-AAFF-2EE1886B3CD8}">
      <dgm:prSet/>
      <dgm:spPr/>
      <dgm:t>
        <a:bodyPr/>
        <a:lstStyle/>
        <a:p>
          <a:endParaRPr lang="ru-RU"/>
        </a:p>
      </dgm:t>
    </dgm:pt>
    <dgm:pt modelId="{EACB9703-9414-4181-88FB-F226D9A0C245}">
      <dgm:prSet phldrT="[Текст]" custT="1"/>
      <dgm:spPr/>
      <dgm:t>
        <a:bodyPr/>
        <a:lstStyle/>
        <a:p>
          <a:pPr algn="ctr"/>
          <a:r>
            <a:rPr lang="uk-UA" sz="4800" dirty="0" smtClean="0">
              <a:latin typeface="Monotype Corsiva" pitchFamily="66" charset="0"/>
            </a:rPr>
            <a:t>?</a:t>
          </a:r>
          <a:endParaRPr lang="ru-RU" sz="4800" dirty="0">
            <a:latin typeface="Monotype Corsiva" pitchFamily="66" charset="0"/>
          </a:endParaRPr>
        </a:p>
      </dgm:t>
    </dgm:pt>
    <dgm:pt modelId="{43E14857-9AFF-439C-9BA8-A7A165CA7A5C}" type="parTrans" cxnId="{49506765-4790-4844-AB89-6677CB96C0EE}">
      <dgm:prSet/>
      <dgm:spPr/>
      <dgm:t>
        <a:bodyPr/>
        <a:lstStyle/>
        <a:p>
          <a:endParaRPr lang="ru-RU"/>
        </a:p>
      </dgm:t>
    </dgm:pt>
    <dgm:pt modelId="{33CD51F1-1501-4D73-9E21-F5EC921B8218}" type="sibTrans" cxnId="{49506765-4790-4844-AB89-6677CB96C0EE}">
      <dgm:prSet/>
      <dgm:spPr/>
      <dgm:t>
        <a:bodyPr/>
        <a:lstStyle/>
        <a:p>
          <a:endParaRPr lang="ru-RU"/>
        </a:p>
      </dgm:t>
    </dgm:pt>
    <dgm:pt modelId="{DF56B6B9-AE83-4ABA-AA1E-DEBDA55DEDC7}">
      <dgm:prSet phldrT="[Текст]" custT="1"/>
      <dgm:spPr/>
      <dgm:t>
        <a:bodyPr/>
        <a:lstStyle/>
        <a:p>
          <a:r>
            <a:rPr lang="uk-UA" sz="4800" dirty="0" smtClean="0">
              <a:latin typeface="Monotype Corsiva" pitchFamily="66" charset="0"/>
            </a:rPr>
            <a:t>Видільна;</a:t>
          </a:r>
          <a:endParaRPr lang="ru-RU" sz="4800" dirty="0">
            <a:latin typeface="Monotype Corsiva" pitchFamily="66" charset="0"/>
          </a:endParaRPr>
        </a:p>
      </dgm:t>
    </dgm:pt>
    <dgm:pt modelId="{7A732BD5-9BB1-46A3-A7A8-F3616B250C88}" type="parTrans" cxnId="{52075879-4FBC-4725-8EF1-FA6E15AAE342}">
      <dgm:prSet/>
      <dgm:spPr/>
      <dgm:t>
        <a:bodyPr/>
        <a:lstStyle/>
        <a:p>
          <a:endParaRPr lang="ru-RU"/>
        </a:p>
      </dgm:t>
    </dgm:pt>
    <dgm:pt modelId="{E7EAA39E-5F42-47DA-ACC9-D9D63168725B}" type="sibTrans" cxnId="{52075879-4FBC-4725-8EF1-FA6E15AAE342}">
      <dgm:prSet/>
      <dgm:spPr/>
      <dgm:t>
        <a:bodyPr/>
        <a:lstStyle/>
        <a:p>
          <a:endParaRPr lang="ru-RU"/>
        </a:p>
      </dgm:t>
    </dgm:pt>
    <dgm:pt modelId="{950772B5-1D61-43CA-B7FE-74BB68031896}" type="pres">
      <dgm:prSet presAssocID="{B00795A9-72E7-4FC0-9962-7947CF52783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AD3A7B-F49E-43D9-B65D-C316AAF47F81}" type="pres">
      <dgm:prSet presAssocID="{2EC7E11A-61CF-4810-9922-FF7F81B260BF}" presName="parentLin" presStyleCnt="0"/>
      <dgm:spPr/>
    </dgm:pt>
    <dgm:pt modelId="{ABE5A213-5F40-4C10-8845-DF46F66820D7}" type="pres">
      <dgm:prSet presAssocID="{2EC7E11A-61CF-4810-9922-FF7F81B260BF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8465809F-BB04-4FAF-8B31-89E473880779}" type="pres">
      <dgm:prSet presAssocID="{2EC7E11A-61CF-4810-9922-FF7F81B260BF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0A7B9-9E93-419E-BE8E-4FC034BF54CC}" type="pres">
      <dgm:prSet presAssocID="{2EC7E11A-61CF-4810-9922-FF7F81B260BF}" presName="negativeSpace" presStyleCnt="0"/>
      <dgm:spPr/>
    </dgm:pt>
    <dgm:pt modelId="{3BBF8F7E-F3B7-4396-82D0-BFD7F9CD59A2}" type="pres">
      <dgm:prSet presAssocID="{2EC7E11A-61CF-4810-9922-FF7F81B260BF}" presName="childText" presStyleLbl="conFgAcc1" presStyleIdx="0" presStyleCnt="5">
        <dgm:presLayoutVars>
          <dgm:bulletEnabled val="1"/>
        </dgm:presLayoutVars>
      </dgm:prSet>
      <dgm:spPr/>
    </dgm:pt>
    <dgm:pt modelId="{DD90ABB5-8168-47C2-83B4-FA80A63F0693}" type="pres">
      <dgm:prSet presAssocID="{1ABCE3D5-E724-4E57-BC20-8F2918D21F28}" presName="spaceBetweenRectangles" presStyleCnt="0"/>
      <dgm:spPr/>
    </dgm:pt>
    <dgm:pt modelId="{973A5AC1-CD70-4CF1-B3FE-C6AED521BEA0}" type="pres">
      <dgm:prSet presAssocID="{EACB9703-9414-4181-88FB-F226D9A0C245}" presName="parentLin" presStyleCnt="0"/>
      <dgm:spPr/>
    </dgm:pt>
    <dgm:pt modelId="{C27017F9-7045-48D3-B88D-3434BF2B7D99}" type="pres">
      <dgm:prSet presAssocID="{EACB9703-9414-4181-88FB-F226D9A0C245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DD791F79-A0AC-4363-9EE1-183723F9EED5}" type="pres">
      <dgm:prSet presAssocID="{EACB9703-9414-4181-88FB-F226D9A0C245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BE3AA-39A9-4DCC-A860-F32E9B4AD06C}" type="pres">
      <dgm:prSet presAssocID="{EACB9703-9414-4181-88FB-F226D9A0C245}" presName="negativeSpace" presStyleCnt="0"/>
      <dgm:spPr/>
    </dgm:pt>
    <dgm:pt modelId="{B91CEB97-7568-427C-89E5-42621627477E}" type="pres">
      <dgm:prSet presAssocID="{EACB9703-9414-4181-88FB-F226D9A0C245}" presName="childText" presStyleLbl="conFgAcc1" presStyleIdx="1" presStyleCnt="5">
        <dgm:presLayoutVars>
          <dgm:bulletEnabled val="1"/>
        </dgm:presLayoutVars>
      </dgm:prSet>
      <dgm:spPr/>
    </dgm:pt>
    <dgm:pt modelId="{5219CB51-066B-46B0-A85A-441C45CCC6C2}" type="pres">
      <dgm:prSet presAssocID="{33CD51F1-1501-4D73-9E21-F5EC921B8218}" presName="spaceBetweenRectangles" presStyleCnt="0"/>
      <dgm:spPr/>
    </dgm:pt>
    <dgm:pt modelId="{8FB9BF3B-D695-49C2-9D1C-6600CFD78304}" type="pres">
      <dgm:prSet presAssocID="{DF56B6B9-AE83-4ABA-AA1E-DEBDA55DEDC7}" presName="parentLin" presStyleCnt="0"/>
      <dgm:spPr/>
    </dgm:pt>
    <dgm:pt modelId="{E9BD4287-B0E8-4D7B-80A9-65D29D29104C}" type="pres">
      <dgm:prSet presAssocID="{DF56B6B9-AE83-4ABA-AA1E-DEBDA55DEDC7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26A90027-FFCE-4E88-B72D-3D7459DAA239}" type="pres">
      <dgm:prSet presAssocID="{DF56B6B9-AE83-4ABA-AA1E-DEBDA55DEDC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6C551D-D2D3-4B7D-8286-4399BDA95EDB}" type="pres">
      <dgm:prSet presAssocID="{DF56B6B9-AE83-4ABA-AA1E-DEBDA55DEDC7}" presName="negativeSpace" presStyleCnt="0"/>
      <dgm:spPr/>
    </dgm:pt>
    <dgm:pt modelId="{F869E17D-BB12-48C7-A53C-C264E2D2C12B}" type="pres">
      <dgm:prSet presAssocID="{DF56B6B9-AE83-4ABA-AA1E-DEBDA55DEDC7}" presName="childText" presStyleLbl="conFgAcc1" presStyleIdx="2" presStyleCnt="5">
        <dgm:presLayoutVars>
          <dgm:bulletEnabled val="1"/>
        </dgm:presLayoutVars>
      </dgm:prSet>
      <dgm:spPr/>
    </dgm:pt>
    <dgm:pt modelId="{44506A67-897C-4381-90DA-236BD47AEA97}" type="pres">
      <dgm:prSet presAssocID="{E7EAA39E-5F42-47DA-ACC9-D9D63168725B}" presName="spaceBetweenRectangles" presStyleCnt="0"/>
      <dgm:spPr/>
    </dgm:pt>
    <dgm:pt modelId="{CBB41D27-CF8A-41FA-A4FF-00D92AD65706}" type="pres">
      <dgm:prSet presAssocID="{2ECF2619-239B-446A-9AE3-C128ADE52451}" presName="parentLin" presStyleCnt="0"/>
      <dgm:spPr/>
    </dgm:pt>
    <dgm:pt modelId="{C35696B9-4E4A-463C-B922-1305F2CB9EBA}" type="pres">
      <dgm:prSet presAssocID="{2ECF2619-239B-446A-9AE3-C128ADE52451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296B06D8-2513-4CE8-A6B7-F21017F22E40}" type="pres">
      <dgm:prSet presAssocID="{2ECF2619-239B-446A-9AE3-C128ADE5245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8C4EED-8B1E-4F4A-BBD3-05E1B7A7243C}" type="pres">
      <dgm:prSet presAssocID="{2ECF2619-239B-446A-9AE3-C128ADE52451}" presName="negativeSpace" presStyleCnt="0"/>
      <dgm:spPr/>
    </dgm:pt>
    <dgm:pt modelId="{27C8467B-6B76-4655-A378-999699098BE8}" type="pres">
      <dgm:prSet presAssocID="{2ECF2619-239B-446A-9AE3-C128ADE52451}" presName="childText" presStyleLbl="conFgAcc1" presStyleIdx="3" presStyleCnt="5">
        <dgm:presLayoutVars>
          <dgm:bulletEnabled val="1"/>
        </dgm:presLayoutVars>
      </dgm:prSet>
      <dgm:spPr/>
    </dgm:pt>
    <dgm:pt modelId="{026771EA-E0B4-4BFC-9AD3-A453AF57C004}" type="pres">
      <dgm:prSet presAssocID="{6CD446E5-1C68-4A5D-8DDF-98CBE1E56859}" presName="spaceBetweenRectangles" presStyleCnt="0"/>
      <dgm:spPr/>
    </dgm:pt>
    <dgm:pt modelId="{316F1CCC-C7ED-4D16-9D58-6F3AD62CE4A0}" type="pres">
      <dgm:prSet presAssocID="{B8F87BDB-DE27-4390-9822-6539E468F715}" presName="parentLin" presStyleCnt="0"/>
      <dgm:spPr/>
    </dgm:pt>
    <dgm:pt modelId="{CD77FBB3-C9E6-4327-AF13-01992A61821F}" type="pres">
      <dgm:prSet presAssocID="{B8F87BDB-DE27-4390-9822-6539E468F715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F8979443-DD61-4B58-B02C-264FD064DFCF}" type="pres">
      <dgm:prSet presAssocID="{B8F87BDB-DE27-4390-9822-6539E468F71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A8AD1-DBBB-457C-8AE6-E5149E5D29F5}" type="pres">
      <dgm:prSet presAssocID="{B8F87BDB-DE27-4390-9822-6539E468F715}" presName="negativeSpace" presStyleCnt="0"/>
      <dgm:spPr/>
    </dgm:pt>
    <dgm:pt modelId="{6156E2A4-35B3-468B-A93A-212AC2467AAE}" type="pres">
      <dgm:prSet presAssocID="{B8F87BDB-DE27-4390-9822-6539E468F715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D073F35E-8BA3-45D2-B85B-093EE0EC43D0}" type="presOf" srcId="{2EC7E11A-61CF-4810-9922-FF7F81B260BF}" destId="{ABE5A213-5F40-4C10-8845-DF46F66820D7}" srcOrd="0" destOrd="0" presId="urn:microsoft.com/office/officeart/2005/8/layout/list1"/>
    <dgm:cxn modelId="{313F488F-5438-4FB7-87F8-5151904D45BC}" type="presOf" srcId="{2EC7E11A-61CF-4810-9922-FF7F81B260BF}" destId="{8465809F-BB04-4FAF-8B31-89E473880779}" srcOrd="1" destOrd="0" presId="urn:microsoft.com/office/officeart/2005/8/layout/list1"/>
    <dgm:cxn modelId="{D4C77EC8-1B09-4080-9CFE-84A2294ED0E3}" type="presOf" srcId="{2ECF2619-239B-446A-9AE3-C128ADE52451}" destId="{296B06D8-2513-4CE8-A6B7-F21017F22E40}" srcOrd="1" destOrd="0" presId="urn:microsoft.com/office/officeart/2005/8/layout/list1"/>
    <dgm:cxn modelId="{DC049D12-851B-4E94-A471-33CF8F95E2EE}" type="presOf" srcId="{2ECF2619-239B-446A-9AE3-C128ADE52451}" destId="{C35696B9-4E4A-463C-B922-1305F2CB9EBA}" srcOrd="0" destOrd="0" presId="urn:microsoft.com/office/officeart/2005/8/layout/list1"/>
    <dgm:cxn modelId="{7C885EDA-BC31-4445-B88E-B528129F0DBC}" type="presOf" srcId="{B8F87BDB-DE27-4390-9822-6539E468F715}" destId="{CD77FBB3-C9E6-4327-AF13-01992A61821F}" srcOrd="0" destOrd="0" presId="urn:microsoft.com/office/officeart/2005/8/layout/list1"/>
    <dgm:cxn modelId="{5D69AA96-4698-4566-B0C2-28D8689CB929}" type="presOf" srcId="{B8F87BDB-DE27-4390-9822-6539E468F715}" destId="{F8979443-DD61-4B58-B02C-264FD064DFCF}" srcOrd="1" destOrd="0" presId="urn:microsoft.com/office/officeart/2005/8/layout/list1"/>
    <dgm:cxn modelId="{DD31B437-9443-4F13-AAFF-2EE1886B3CD8}" srcId="{B00795A9-72E7-4FC0-9962-7947CF527839}" destId="{B8F87BDB-DE27-4390-9822-6539E468F715}" srcOrd="4" destOrd="0" parTransId="{BE874F22-EEF6-4BF0-AFBD-8AC788DCA55E}" sibTransId="{70C0836F-2746-41A1-8E20-2FF839E95E83}"/>
    <dgm:cxn modelId="{1954B8D2-87F5-4F87-BC7B-B8BFDA5153A3}" type="presOf" srcId="{DF56B6B9-AE83-4ABA-AA1E-DEBDA55DEDC7}" destId="{26A90027-FFCE-4E88-B72D-3D7459DAA239}" srcOrd="1" destOrd="0" presId="urn:microsoft.com/office/officeart/2005/8/layout/list1"/>
    <dgm:cxn modelId="{1901AE63-961C-4780-AED9-983FFC4821BC}" type="presOf" srcId="{EACB9703-9414-4181-88FB-F226D9A0C245}" destId="{DD791F79-A0AC-4363-9EE1-183723F9EED5}" srcOrd="1" destOrd="0" presId="urn:microsoft.com/office/officeart/2005/8/layout/list1"/>
    <dgm:cxn modelId="{49506765-4790-4844-AB89-6677CB96C0EE}" srcId="{B00795A9-72E7-4FC0-9962-7947CF527839}" destId="{EACB9703-9414-4181-88FB-F226D9A0C245}" srcOrd="1" destOrd="0" parTransId="{43E14857-9AFF-439C-9BA8-A7A165CA7A5C}" sibTransId="{33CD51F1-1501-4D73-9E21-F5EC921B8218}"/>
    <dgm:cxn modelId="{078702C0-DBF3-4676-9B48-EEDCF04F65BE}" type="presOf" srcId="{B00795A9-72E7-4FC0-9962-7947CF527839}" destId="{950772B5-1D61-43CA-B7FE-74BB68031896}" srcOrd="0" destOrd="0" presId="urn:microsoft.com/office/officeart/2005/8/layout/list1"/>
    <dgm:cxn modelId="{E122B279-5AB9-4B57-8DA5-B8E5CB19DC56}" srcId="{B00795A9-72E7-4FC0-9962-7947CF527839}" destId="{2EC7E11A-61CF-4810-9922-FF7F81B260BF}" srcOrd="0" destOrd="0" parTransId="{9B2AFE91-CB3F-4E85-B7CA-ED8084CD4E6B}" sibTransId="{1ABCE3D5-E724-4E57-BC20-8F2918D21F28}"/>
    <dgm:cxn modelId="{6DF35EA3-C793-4732-929A-29EFBA0D0C83}" type="presOf" srcId="{DF56B6B9-AE83-4ABA-AA1E-DEBDA55DEDC7}" destId="{E9BD4287-B0E8-4D7B-80A9-65D29D29104C}" srcOrd="0" destOrd="0" presId="urn:microsoft.com/office/officeart/2005/8/layout/list1"/>
    <dgm:cxn modelId="{6F9E1104-D05A-46ED-B1E4-9A23323373F3}" srcId="{B00795A9-72E7-4FC0-9962-7947CF527839}" destId="{2ECF2619-239B-446A-9AE3-C128ADE52451}" srcOrd="3" destOrd="0" parTransId="{5617510C-6F6E-4D31-A1D2-C909A1DC5D36}" sibTransId="{6CD446E5-1C68-4A5D-8DDF-98CBE1E56859}"/>
    <dgm:cxn modelId="{47F89923-7811-49D0-918E-D143E50E9E8A}" type="presOf" srcId="{EACB9703-9414-4181-88FB-F226D9A0C245}" destId="{C27017F9-7045-48D3-B88D-3434BF2B7D99}" srcOrd="0" destOrd="0" presId="urn:microsoft.com/office/officeart/2005/8/layout/list1"/>
    <dgm:cxn modelId="{52075879-4FBC-4725-8EF1-FA6E15AAE342}" srcId="{B00795A9-72E7-4FC0-9962-7947CF527839}" destId="{DF56B6B9-AE83-4ABA-AA1E-DEBDA55DEDC7}" srcOrd="2" destOrd="0" parTransId="{7A732BD5-9BB1-46A3-A7A8-F3616B250C88}" sibTransId="{E7EAA39E-5F42-47DA-ACC9-D9D63168725B}"/>
    <dgm:cxn modelId="{31D275AA-477E-413F-877B-24D0F25FC7E4}" type="presParOf" srcId="{950772B5-1D61-43CA-B7FE-74BB68031896}" destId="{27AD3A7B-F49E-43D9-B65D-C316AAF47F81}" srcOrd="0" destOrd="0" presId="urn:microsoft.com/office/officeart/2005/8/layout/list1"/>
    <dgm:cxn modelId="{60E0600F-E7BE-4765-B22B-CF3065EB1D27}" type="presParOf" srcId="{27AD3A7B-F49E-43D9-B65D-C316AAF47F81}" destId="{ABE5A213-5F40-4C10-8845-DF46F66820D7}" srcOrd="0" destOrd="0" presId="urn:microsoft.com/office/officeart/2005/8/layout/list1"/>
    <dgm:cxn modelId="{A49046FF-CCDC-4107-901F-988461505F56}" type="presParOf" srcId="{27AD3A7B-F49E-43D9-B65D-C316AAF47F81}" destId="{8465809F-BB04-4FAF-8B31-89E473880779}" srcOrd="1" destOrd="0" presId="urn:microsoft.com/office/officeart/2005/8/layout/list1"/>
    <dgm:cxn modelId="{5C0795A7-D98F-4063-B5C8-C772CF9AC84F}" type="presParOf" srcId="{950772B5-1D61-43CA-B7FE-74BB68031896}" destId="{64F0A7B9-9E93-419E-BE8E-4FC034BF54CC}" srcOrd="1" destOrd="0" presId="urn:microsoft.com/office/officeart/2005/8/layout/list1"/>
    <dgm:cxn modelId="{439B9820-0331-46EC-A03C-62F353859F13}" type="presParOf" srcId="{950772B5-1D61-43CA-B7FE-74BB68031896}" destId="{3BBF8F7E-F3B7-4396-82D0-BFD7F9CD59A2}" srcOrd="2" destOrd="0" presId="urn:microsoft.com/office/officeart/2005/8/layout/list1"/>
    <dgm:cxn modelId="{D618CB5B-9ED5-453B-9542-BCD7B0DD247B}" type="presParOf" srcId="{950772B5-1D61-43CA-B7FE-74BB68031896}" destId="{DD90ABB5-8168-47C2-83B4-FA80A63F0693}" srcOrd="3" destOrd="0" presId="urn:microsoft.com/office/officeart/2005/8/layout/list1"/>
    <dgm:cxn modelId="{37AF994C-57B8-4F46-A277-D857AAB19AAD}" type="presParOf" srcId="{950772B5-1D61-43CA-B7FE-74BB68031896}" destId="{973A5AC1-CD70-4CF1-B3FE-C6AED521BEA0}" srcOrd="4" destOrd="0" presId="urn:microsoft.com/office/officeart/2005/8/layout/list1"/>
    <dgm:cxn modelId="{3C45B38C-800C-4C77-BE5F-E29243A62A9A}" type="presParOf" srcId="{973A5AC1-CD70-4CF1-B3FE-C6AED521BEA0}" destId="{C27017F9-7045-48D3-B88D-3434BF2B7D99}" srcOrd="0" destOrd="0" presId="urn:microsoft.com/office/officeart/2005/8/layout/list1"/>
    <dgm:cxn modelId="{F9AE5C4E-B268-48DC-8302-038B9DC4F72D}" type="presParOf" srcId="{973A5AC1-CD70-4CF1-B3FE-C6AED521BEA0}" destId="{DD791F79-A0AC-4363-9EE1-183723F9EED5}" srcOrd="1" destOrd="0" presId="urn:microsoft.com/office/officeart/2005/8/layout/list1"/>
    <dgm:cxn modelId="{4FD646C7-C129-4A0B-AA2A-9FCEEF6FF4DE}" type="presParOf" srcId="{950772B5-1D61-43CA-B7FE-74BB68031896}" destId="{1A5BE3AA-39A9-4DCC-A860-F32E9B4AD06C}" srcOrd="5" destOrd="0" presId="urn:microsoft.com/office/officeart/2005/8/layout/list1"/>
    <dgm:cxn modelId="{5763DF8B-443D-4526-BC14-CF1634419568}" type="presParOf" srcId="{950772B5-1D61-43CA-B7FE-74BB68031896}" destId="{B91CEB97-7568-427C-89E5-42621627477E}" srcOrd="6" destOrd="0" presId="urn:microsoft.com/office/officeart/2005/8/layout/list1"/>
    <dgm:cxn modelId="{2F4E2B54-3BD9-452D-BEF3-A3B89993F2A7}" type="presParOf" srcId="{950772B5-1D61-43CA-B7FE-74BB68031896}" destId="{5219CB51-066B-46B0-A85A-441C45CCC6C2}" srcOrd="7" destOrd="0" presId="urn:microsoft.com/office/officeart/2005/8/layout/list1"/>
    <dgm:cxn modelId="{BCCC9D56-F13E-4884-A917-129F494EB819}" type="presParOf" srcId="{950772B5-1D61-43CA-B7FE-74BB68031896}" destId="{8FB9BF3B-D695-49C2-9D1C-6600CFD78304}" srcOrd="8" destOrd="0" presId="urn:microsoft.com/office/officeart/2005/8/layout/list1"/>
    <dgm:cxn modelId="{D2B669E6-BDA0-4A42-9C58-09768B521A47}" type="presParOf" srcId="{8FB9BF3B-D695-49C2-9D1C-6600CFD78304}" destId="{E9BD4287-B0E8-4D7B-80A9-65D29D29104C}" srcOrd="0" destOrd="0" presId="urn:microsoft.com/office/officeart/2005/8/layout/list1"/>
    <dgm:cxn modelId="{CC1DA5DF-22C9-4282-8AF7-71BF4947E522}" type="presParOf" srcId="{8FB9BF3B-D695-49C2-9D1C-6600CFD78304}" destId="{26A90027-FFCE-4E88-B72D-3D7459DAA239}" srcOrd="1" destOrd="0" presId="urn:microsoft.com/office/officeart/2005/8/layout/list1"/>
    <dgm:cxn modelId="{6597E9BC-210F-4A16-B792-72415DEC778D}" type="presParOf" srcId="{950772B5-1D61-43CA-B7FE-74BB68031896}" destId="{266C551D-D2D3-4B7D-8286-4399BDA95EDB}" srcOrd="9" destOrd="0" presId="urn:microsoft.com/office/officeart/2005/8/layout/list1"/>
    <dgm:cxn modelId="{D7DA15AC-9604-4B28-878B-F168EB66D2FF}" type="presParOf" srcId="{950772B5-1D61-43CA-B7FE-74BB68031896}" destId="{F869E17D-BB12-48C7-A53C-C264E2D2C12B}" srcOrd="10" destOrd="0" presId="urn:microsoft.com/office/officeart/2005/8/layout/list1"/>
    <dgm:cxn modelId="{C2E84173-0D6A-4A7F-8603-5D0554018251}" type="presParOf" srcId="{950772B5-1D61-43CA-B7FE-74BB68031896}" destId="{44506A67-897C-4381-90DA-236BD47AEA97}" srcOrd="11" destOrd="0" presId="urn:microsoft.com/office/officeart/2005/8/layout/list1"/>
    <dgm:cxn modelId="{ACDA1CBA-713E-477E-9947-06946E8155BF}" type="presParOf" srcId="{950772B5-1D61-43CA-B7FE-74BB68031896}" destId="{CBB41D27-CF8A-41FA-A4FF-00D92AD65706}" srcOrd="12" destOrd="0" presId="urn:microsoft.com/office/officeart/2005/8/layout/list1"/>
    <dgm:cxn modelId="{3D45FA2E-3180-4E6F-9692-E51FB3D2BEF0}" type="presParOf" srcId="{CBB41D27-CF8A-41FA-A4FF-00D92AD65706}" destId="{C35696B9-4E4A-463C-B922-1305F2CB9EBA}" srcOrd="0" destOrd="0" presId="urn:microsoft.com/office/officeart/2005/8/layout/list1"/>
    <dgm:cxn modelId="{549AB969-9E71-4383-B603-5C2960372E68}" type="presParOf" srcId="{CBB41D27-CF8A-41FA-A4FF-00D92AD65706}" destId="{296B06D8-2513-4CE8-A6B7-F21017F22E40}" srcOrd="1" destOrd="0" presId="urn:microsoft.com/office/officeart/2005/8/layout/list1"/>
    <dgm:cxn modelId="{1C23F106-4ADD-45D1-8A4B-63D1C50A96B4}" type="presParOf" srcId="{950772B5-1D61-43CA-B7FE-74BB68031896}" destId="{2C8C4EED-8B1E-4F4A-BBD3-05E1B7A7243C}" srcOrd="13" destOrd="0" presId="urn:microsoft.com/office/officeart/2005/8/layout/list1"/>
    <dgm:cxn modelId="{32A8F5DD-0F4A-4576-84D6-382A15CB3B09}" type="presParOf" srcId="{950772B5-1D61-43CA-B7FE-74BB68031896}" destId="{27C8467B-6B76-4655-A378-999699098BE8}" srcOrd="14" destOrd="0" presId="urn:microsoft.com/office/officeart/2005/8/layout/list1"/>
    <dgm:cxn modelId="{2E46F29B-85A9-424B-9D6E-3008940F536B}" type="presParOf" srcId="{950772B5-1D61-43CA-B7FE-74BB68031896}" destId="{026771EA-E0B4-4BFC-9AD3-A453AF57C004}" srcOrd="15" destOrd="0" presId="urn:microsoft.com/office/officeart/2005/8/layout/list1"/>
    <dgm:cxn modelId="{3137E311-A75E-42C0-847D-8A156077FDDF}" type="presParOf" srcId="{950772B5-1D61-43CA-B7FE-74BB68031896}" destId="{316F1CCC-C7ED-4D16-9D58-6F3AD62CE4A0}" srcOrd="16" destOrd="0" presId="urn:microsoft.com/office/officeart/2005/8/layout/list1"/>
    <dgm:cxn modelId="{54FD8090-BD66-4352-BF88-3E8EA884A51A}" type="presParOf" srcId="{316F1CCC-C7ED-4D16-9D58-6F3AD62CE4A0}" destId="{CD77FBB3-C9E6-4327-AF13-01992A61821F}" srcOrd="0" destOrd="0" presId="urn:microsoft.com/office/officeart/2005/8/layout/list1"/>
    <dgm:cxn modelId="{048D2E7E-6678-4F67-9CBE-956A8F25D6AB}" type="presParOf" srcId="{316F1CCC-C7ED-4D16-9D58-6F3AD62CE4A0}" destId="{F8979443-DD61-4B58-B02C-264FD064DFCF}" srcOrd="1" destOrd="0" presId="urn:microsoft.com/office/officeart/2005/8/layout/list1"/>
    <dgm:cxn modelId="{F0627F09-E60B-49CC-97C1-3C0749E08963}" type="presParOf" srcId="{950772B5-1D61-43CA-B7FE-74BB68031896}" destId="{260A8AD1-DBBB-457C-8AE6-E5149E5D29F5}" srcOrd="17" destOrd="0" presId="urn:microsoft.com/office/officeart/2005/8/layout/list1"/>
    <dgm:cxn modelId="{C04C041C-4F8C-4E72-9AFB-3669E7D9DABA}" type="presParOf" srcId="{950772B5-1D61-43CA-B7FE-74BB68031896}" destId="{6156E2A4-35B3-468B-A93A-212AC2467AAE}" srcOrd="18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323E42-762B-4527-856E-B1C74417B67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3A9E4290-A483-478B-8B18-F8A188FA961D}">
      <dgm:prSet phldrT="[Текст]" custT="1"/>
      <dgm:spPr/>
      <dgm:t>
        <a:bodyPr/>
        <a:lstStyle/>
        <a:p>
          <a:r>
            <a:rPr lang="ru-RU" sz="6000" dirty="0" smtClean="0">
              <a:latin typeface="Monotype Corsiva" pitchFamily="66" charset="0"/>
            </a:rPr>
            <a:t>Нормальна </a:t>
          </a:r>
          <a:endParaRPr lang="ru-RU" sz="6000" dirty="0">
            <a:latin typeface="Monotype Corsiva" pitchFamily="66" charset="0"/>
          </a:endParaRPr>
        </a:p>
      </dgm:t>
    </dgm:pt>
    <dgm:pt modelId="{2030780D-7D78-4642-BD67-45EC02A967B1}" type="parTrans" cxnId="{735CCBB9-0121-4EAA-A564-2CC7DED1888C}">
      <dgm:prSet/>
      <dgm:spPr/>
      <dgm:t>
        <a:bodyPr/>
        <a:lstStyle/>
        <a:p>
          <a:endParaRPr lang="ru-RU"/>
        </a:p>
      </dgm:t>
    </dgm:pt>
    <dgm:pt modelId="{8B0089B2-80EC-4F21-B7D8-5C93ABEA9C02}" type="sibTrans" cxnId="{735CCBB9-0121-4EAA-A564-2CC7DED1888C}">
      <dgm:prSet/>
      <dgm:spPr/>
      <dgm:t>
        <a:bodyPr/>
        <a:lstStyle/>
        <a:p>
          <a:endParaRPr lang="ru-RU"/>
        </a:p>
      </dgm:t>
    </dgm:pt>
    <dgm:pt modelId="{A2DAA090-E9E6-4192-8EE7-AD27BC6FC12E}">
      <dgm:prSet phldrT="[Текст]" custT="1"/>
      <dgm:spPr/>
      <dgm:t>
        <a:bodyPr/>
        <a:lstStyle/>
        <a:p>
          <a:r>
            <a:rPr lang="ru-RU" sz="6000" dirty="0" smtClean="0">
              <a:latin typeface="Monotype Corsiva" pitchFamily="66" charset="0"/>
            </a:rPr>
            <a:t>Жирна </a:t>
          </a:r>
          <a:endParaRPr lang="ru-RU" sz="6000" dirty="0">
            <a:latin typeface="Monotype Corsiva" pitchFamily="66" charset="0"/>
          </a:endParaRPr>
        </a:p>
      </dgm:t>
    </dgm:pt>
    <dgm:pt modelId="{588D9E6B-73F0-4996-972E-77EE9AF9912A}" type="parTrans" cxnId="{D636214A-A3E9-49C7-AA0E-66ED7062BF70}">
      <dgm:prSet/>
      <dgm:spPr/>
      <dgm:t>
        <a:bodyPr/>
        <a:lstStyle/>
        <a:p>
          <a:endParaRPr lang="ru-RU"/>
        </a:p>
      </dgm:t>
    </dgm:pt>
    <dgm:pt modelId="{6C555F95-76C7-4612-842D-75FD60A15186}" type="sibTrans" cxnId="{D636214A-A3E9-49C7-AA0E-66ED7062BF70}">
      <dgm:prSet/>
      <dgm:spPr/>
      <dgm:t>
        <a:bodyPr/>
        <a:lstStyle/>
        <a:p>
          <a:endParaRPr lang="ru-RU"/>
        </a:p>
      </dgm:t>
    </dgm:pt>
    <dgm:pt modelId="{660E5C89-CA10-4818-96B2-63B8E00E0888}">
      <dgm:prSet phldrT="[Текст]" custT="1"/>
      <dgm:spPr/>
      <dgm:t>
        <a:bodyPr/>
        <a:lstStyle/>
        <a:p>
          <a:r>
            <a:rPr lang="ru-RU" sz="6000" dirty="0" err="1" smtClean="0">
              <a:latin typeface="Monotype Corsiva" pitchFamily="66" charset="0"/>
            </a:rPr>
            <a:t>Чутлива</a:t>
          </a:r>
          <a:r>
            <a:rPr lang="ru-RU" sz="6000" dirty="0" smtClean="0">
              <a:latin typeface="Monotype Corsiva" pitchFamily="66" charset="0"/>
            </a:rPr>
            <a:t> </a:t>
          </a:r>
          <a:endParaRPr lang="ru-RU" sz="6000" dirty="0">
            <a:latin typeface="Monotype Corsiva" pitchFamily="66" charset="0"/>
          </a:endParaRPr>
        </a:p>
      </dgm:t>
    </dgm:pt>
    <dgm:pt modelId="{0076E8DC-A1D9-4BB1-9609-184E69D6C6BD}" type="parTrans" cxnId="{7E1B3A58-1CC9-47F0-9C17-00D734F3F57D}">
      <dgm:prSet/>
      <dgm:spPr/>
      <dgm:t>
        <a:bodyPr/>
        <a:lstStyle/>
        <a:p>
          <a:endParaRPr lang="ru-RU"/>
        </a:p>
      </dgm:t>
    </dgm:pt>
    <dgm:pt modelId="{E35938CB-E45B-4769-A1B8-D87A110322E1}" type="sibTrans" cxnId="{7E1B3A58-1CC9-47F0-9C17-00D734F3F57D}">
      <dgm:prSet/>
      <dgm:spPr/>
      <dgm:t>
        <a:bodyPr/>
        <a:lstStyle/>
        <a:p>
          <a:endParaRPr lang="ru-RU"/>
        </a:p>
      </dgm:t>
    </dgm:pt>
    <dgm:pt modelId="{65D61E7B-F70A-46C5-B520-FAB421152281}">
      <dgm:prSet phldrT="[Текст]" custT="1"/>
      <dgm:spPr/>
      <dgm:t>
        <a:bodyPr/>
        <a:lstStyle/>
        <a:p>
          <a:r>
            <a:rPr lang="ru-RU" sz="6000" dirty="0" err="1" smtClean="0">
              <a:latin typeface="Monotype Corsiva" pitchFamily="66" charset="0"/>
            </a:rPr>
            <a:t>Комбінована</a:t>
          </a:r>
          <a:r>
            <a:rPr lang="ru-RU" sz="6000" dirty="0" smtClean="0">
              <a:latin typeface="Monotype Corsiva" pitchFamily="66" charset="0"/>
            </a:rPr>
            <a:t> </a:t>
          </a:r>
          <a:endParaRPr lang="ru-RU" sz="6000" dirty="0">
            <a:latin typeface="Monotype Corsiva" pitchFamily="66" charset="0"/>
          </a:endParaRPr>
        </a:p>
      </dgm:t>
    </dgm:pt>
    <dgm:pt modelId="{5C3A6DB4-98E5-4466-8275-BF4DB68A5B62}" type="parTrans" cxnId="{3D1CE397-9FC4-48A8-AA17-C91C1F52641A}">
      <dgm:prSet/>
      <dgm:spPr/>
      <dgm:t>
        <a:bodyPr/>
        <a:lstStyle/>
        <a:p>
          <a:endParaRPr lang="ru-RU"/>
        </a:p>
      </dgm:t>
    </dgm:pt>
    <dgm:pt modelId="{B0B94168-F2C7-4409-8E8E-3F2E158FF76A}" type="sibTrans" cxnId="{3D1CE397-9FC4-48A8-AA17-C91C1F52641A}">
      <dgm:prSet/>
      <dgm:spPr/>
      <dgm:t>
        <a:bodyPr/>
        <a:lstStyle/>
        <a:p>
          <a:endParaRPr lang="ru-RU"/>
        </a:p>
      </dgm:t>
    </dgm:pt>
    <dgm:pt modelId="{89DE5EAD-FD0D-4073-A869-C9FBCFEFB04E}">
      <dgm:prSet phldrT="[Текст]" custT="1"/>
      <dgm:spPr/>
      <dgm:t>
        <a:bodyPr/>
        <a:lstStyle/>
        <a:p>
          <a:r>
            <a:rPr lang="ru-RU" sz="6000" smtClean="0">
              <a:latin typeface="Monotype Corsiva" pitchFamily="66" charset="0"/>
            </a:rPr>
            <a:t>? </a:t>
          </a:r>
          <a:endParaRPr lang="ru-RU" sz="6000" dirty="0">
            <a:latin typeface="Monotype Corsiva" pitchFamily="66" charset="0"/>
          </a:endParaRPr>
        </a:p>
      </dgm:t>
    </dgm:pt>
    <dgm:pt modelId="{03C3D8E7-97F1-41A1-B5D4-BA1EB7E37E32}" type="parTrans" cxnId="{57A262BF-B620-4677-9089-048099318BED}">
      <dgm:prSet/>
      <dgm:spPr/>
      <dgm:t>
        <a:bodyPr/>
        <a:lstStyle/>
        <a:p>
          <a:endParaRPr lang="ru-RU"/>
        </a:p>
      </dgm:t>
    </dgm:pt>
    <dgm:pt modelId="{146E51C4-AEFB-43C9-842A-D058C2886F91}" type="sibTrans" cxnId="{57A262BF-B620-4677-9089-048099318BED}">
      <dgm:prSet/>
      <dgm:spPr/>
      <dgm:t>
        <a:bodyPr/>
        <a:lstStyle/>
        <a:p>
          <a:endParaRPr lang="ru-RU"/>
        </a:p>
      </dgm:t>
    </dgm:pt>
    <dgm:pt modelId="{16D95790-634F-4D6C-B988-6FADEF3D5C52}" type="pres">
      <dgm:prSet presAssocID="{1C323E42-762B-4527-856E-B1C74417B67A}" presName="linearFlow" presStyleCnt="0">
        <dgm:presLayoutVars>
          <dgm:dir/>
          <dgm:resizeHandles val="exact"/>
        </dgm:presLayoutVars>
      </dgm:prSet>
      <dgm:spPr/>
    </dgm:pt>
    <dgm:pt modelId="{1D3F08C9-D232-405A-8445-7ED8E82E80ED}" type="pres">
      <dgm:prSet presAssocID="{3A9E4290-A483-478B-8B18-F8A188FA961D}" presName="composite" presStyleCnt="0"/>
      <dgm:spPr/>
    </dgm:pt>
    <dgm:pt modelId="{0E64D851-664C-4A65-988F-E83AE69526C1}" type="pres">
      <dgm:prSet presAssocID="{3A9E4290-A483-478B-8B18-F8A188FA961D}" presName="imgShp" presStyleLbl="fgImgPlace1" presStyleIdx="0" presStyleCnt="5" custLinFactX="-31648" custLinFactNeighborX="-100000" custLinFactNeighborY="3800"/>
      <dgm:spPr/>
    </dgm:pt>
    <dgm:pt modelId="{F4B529CA-F8A4-4F81-B4AD-46D17160D6A5}" type="pres">
      <dgm:prSet presAssocID="{3A9E4290-A483-478B-8B18-F8A188FA961D}" presName="txShp" presStyleLbl="node1" presStyleIdx="0" presStyleCnt="5" custScaleX="136279" custScaleY="1053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A6390-F69E-4A14-A9A7-EBBFAFA2D512}" type="pres">
      <dgm:prSet presAssocID="{8B0089B2-80EC-4F21-B7D8-5C93ABEA9C02}" presName="spacing" presStyleCnt="0"/>
      <dgm:spPr/>
    </dgm:pt>
    <dgm:pt modelId="{EAD039A3-A633-4105-B68C-EA7DAD0C5B81}" type="pres">
      <dgm:prSet presAssocID="{A2DAA090-E9E6-4192-8EE7-AD27BC6FC12E}" presName="composite" presStyleCnt="0"/>
      <dgm:spPr/>
    </dgm:pt>
    <dgm:pt modelId="{CF479F35-741E-4F7B-BDAF-6001FAC1649D}" type="pres">
      <dgm:prSet presAssocID="{A2DAA090-E9E6-4192-8EE7-AD27BC6FC12E}" presName="imgShp" presStyleLbl="fgImgPlace1" presStyleIdx="1" presStyleCnt="5" custLinFactX="-46923" custLinFactNeighborX="-100000" custLinFactNeighborY="-5888"/>
      <dgm:spPr/>
    </dgm:pt>
    <dgm:pt modelId="{ACC4AC83-311E-40ED-8943-805F9CE52099}" type="pres">
      <dgm:prSet presAssocID="{A2DAA090-E9E6-4192-8EE7-AD27BC6FC12E}" presName="txShp" presStyleLbl="node1" presStyleIdx="1" presStyleCnt="5" custScaleX="140978" custScaleY="127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420EA-D667-4BCE-BC9A-D626C566F2C1}" type="pres">
      <dgm:prSet presAssocID="{6C555F95-76C7-4612-842D-75FD60A15186}" presName="spacing" presStyleCnt="0"/>
      <dgm:spPr/>
    </dgm:pt>
    <dgm:pt modelId="{ECA59E7D-DD5B-4726-BE07-53771191BBAC}" type="pres">
      <dgm:prSet presAssocID="{89DE5EAD-FD0D-4073-A869-C9FBCFEFB04E}" presName="composite" presStyleCnt="0"/>
      <dgm:spPr/>
    </dgm:pt>
    <dgm:pt modelId="{9EFDEE06-8642-4168-8755-7C357777B23A}" type="pres">
      <dgm:prSet presAssocID="{89DE5EAD-FD0D-4073-A869-C9FBCFEFB04E}" presName="imgShp" presStyleLbl="fgImgPlace1" presStyleIdx="2" presStyleCnt="5" custLinFactX="-67710" custLinFactNeighborX="-100000" custLinFactNeighborY="-1916"/>
      <dgm:spPr/>
    </dgm:pt>
    <dgm:pt modelId="{E7CEBC72-EDB7-4DCC-8FED-C0CF9A8DD837}" type="pres">
      <dgm:prSet presAssocID="{89DE5EAD-FD0D-4073-A869-C9FBCFEFB04E}" presName="txShp" presStyleLbl="node1" presStyleIdx="2" presStyleCnt="5" custScaleX="75610" custScaleY="105402" custLinFactY="42607" custLinFactNeighborX="-3318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75BC10-7201-4BD3-9173-03C1C1A5B0BE}" type="pres">
      <dgm:prSet presAssocID="{146E51C4-AEFB-43C9-842A-D058C2886F91}" presName="spacing" presStyleCnt="0"/>
      <dgm:spPr/>
    </dgm:pt>
    <dgm:pt modelId="{882FC0FD-C50E-4CE9-A56C-E0D2A47F7AF8}" type="pres">
      <dgm:prSet presAssocID="{65D61E7B-F70A-46C5-B520-FAB421152281}" presName="composite" presStyleCnt="0"/>
      <dgm:spPr/>
    </dgm:pt>
    <dgm:pt modelId="{27EA7758-BA10-4C74-AE59-258B5DC17464}" type="pres">
      <dgm:prSet presAssocID="{65D61E7B-F70A-46C5-B520-FAB421152281}" presName="imgShp" presStyleLbl="fgImgPlace1" presStyleIdx="3" presStyleCnt="5" custLinFactX="-10740" custLinFactNeighborX="-100000" custLinFactNeighborY="-468"/>
      <dgm:spPr/>
    </dgm:pt>
    <dgm:pt modelId="{156D0992-3EC7-4862-AF28-74E234E49ED8}" type="pres">
      <dgm:prSet presAssocID="{65D61E7B-F70A-46C5-B520-FAB421152281}" presName="txShp" presStyleLbl="node1" presStyleIdx="3" presStyleCnt="5" custScaleX="120960" custScaleY="113645" custLinFactY="-34468" custLinFactNeighborX="254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C96A7-82C6-4F17-8FCE-D1841645A7D9}" type="pres">
      <dgm:prSet presAssocID="{B0B94168-F2C7-4409-8E8E-3F2E158FF76A}" presName="spacing" presStyleCnt="0"/>
      <dgm:spPr/>
    </dgm:pt>
    <dgm:pt modelId="{B9DFB7CD-ABC4-4CFA-A16E-3DD967477A6A}" type="pres">
      <dgm:prSet presAssocID="{660E5C89-CA10-4818-96B2-63B8E00E0888}" presName="composite" presStyleCnt="0"/>
      <dgm:spPr/>
    </dgm:pt>
    <dgm:pt modelId="{FB8DDF7A-8F62-4F84-A971-EF0A0EB7CB6B}" type="pres">
      <dgm:prSet presAssocID="{660E5C89-CA10-4818-96B2-63B8E00E0888}" presName="imgShp" presStyleLbl="fgImgPlace1" presStyleIdx="4" presStyleCnt="5" custLinFactX="-962" custLinFactNeighborX="-100000" custLinFactNeighborY="-2074"/>
      <dgm:spPr/>
    </dgm:pt>
    <dgm:pt modelId="{AE57CBE0-F4F2-40B8-BEBD-2BBCFFA1BA27}" type="pres">
      <dgm:prSet presAssocID="{660E5C89-CA10-4818-96B2-63B8E00E0888}" presName="txShp" presStyleLbl="node1" presStyleIdx="4" presStyleCnt="5" custScaleX="73955" custLinFactNeighborX="-17167" custLinFactNeighborY="-37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2621E3-678E-4512-A852-6E00969AA7B9}" type="presOf" srcId="{3A9E4290-A483-478B-8B18-F8A188FA961D}" destId="{F4B529CA-F8A4-4F81-B4AD-46D17160D6A5}" srcOrd="0" destOrd="0" presId="urn:microsoft.com/office/officeart/2005/8/layout/vList3"/>
    <dgm:cxn modelId="{D636214A-A3E9-49C7-AA0E-66ED7062BF70}" srcId="{1C323E42-762B-4527-856E-B1C74417B67A}" destId="{A2DAA090-E9E6-4192-8EE7-AD27BC6FC12E}" srcOrd="1" destOrd="0" parTransId="{588D9E6B-73F0-4996-972E-77EE9AF9912A}" sibTransId="{6C555F95-76C7-4612-842D-75FD60A15186}"/>
    <dgm:cxn modelId="{3D1CE397-9FC4-48A8-AA17-C91C1F52641A}" srcId="{1C323E42-762B-4527-856E-B1C74417B67A}" destId="{65D61E7B-F70A-46C5-B520-FAB421152281}" srcOrd="3" destOrd="0" parTransId="{5C3A6DB4-98E5-4466-8275-BF4DB68A5B62}" sibTransId="{B0B94168-F2C7-4409-8E8E-3F2E158FF76A}"/>
    <dgm:cxn modelId="{CA5F57B7-61BB-446A-B719-8C26FB6A1243}" type="presOf" srcId="{65D61E7B-F70A-46C5-B520-FAB421152281}" destId="{156D0992-3EC7-4862-AF28-74E234E49ED8}" srcOrd="0" destOrd="0" presId="urn:microsoft.com/office/officeart/2005/8/layout/vList3"/>
    <dgm:cxn modelId="{735CCBB9-0121-4EAA-A564-2CC7DED1888C}" srcId="{1C323E42-762B-4527-856E-B1C74417B67A}" destId="{3A9E4290-A483-478B-8B18-F8A188FA961D}" srcOrd="0" destOrd="0" parTransId="{2030780D-7D78-4642-BD67-45EC02A967B1}" sibTransId="{8B0089B2-80EC-4F21-B7D8-5C93ABEA9C02}"/>
    <dgm:cxn modelId="{7E1B3A58-1CC9-47F0-9C17-00D734F3F57D}" srcId="{1C323E42-762B-4527-856E-B1C74417B67A}" destId="{660E5C89-CA10-4818-96B2-63B8E00E0888}" srcOrd="4" destOrd="0" parTransId="{0076E8DC-A1D9-4BB1-9609-184E69D6C6BD}" sibTransId="{E35938CB-E45B-4769-A1B8-D87A110322E1}"/>
    <dgm:cxn modelId="{5ADC407C-3AC7-4717-AE43-A00550464B71}" type="presOf" srcId="{A2DAA090-E9E6-4192-8EE7-AD27BC6FC12E}" destId="{ACC4AC83-311E-40ED-8943-805F9CE52099}" srcOrd="0" destOrd="0" presId="urn:microsoft.com/office/officeart/2005/8/layout/vList3"/>
    <dgm:cxn modelId="{57A262BF-B620-4677-9089-048099318BED}" srcId="{1C323E42-762B-4527-856E-B1C74417B67A}" destId="{89DE5EAD-FD0D-4073-A869-C9FBCFEFB04E}" srcOrd="2" destOrd="0" parTransId="{03C3D8E7-97F1-41A1-B5D4-BA1EB7E37E32}" sibTransId="{146E51C4-AEFB-43C9-842A-D058C2886F91}"/>
    <dgm:cxn modelId="{627D4B33-5CEA-44B7-B6EF-AB6CC8ADA91C}" type="presOf" srcId="{89DE5EAD-FD0D-4073-A869-C9FBCFEFB04E}" destId="{E7CEBC72-EDB7-4DCC-8FED-C0CF9A8DD837}" srcOrd="0" destOrd="0" presId="urn:microsoft.com/office/officeart/2005/8/layout/vList3"/>
    <dgm:cxn modelId="{C6A92F21-17C5-4C44-BF43-A5A436603F5F}" type="presOf" srcId="{660E5C89-CA10-4818-96B2-63B8E00E0888}" destId="{AE57CBE0-F4F2-40B8-BEBD-2BBCFFA1BA27}" srcOrd="0" destOrd="0" presId="urn:microsoft.com/office/officeart/2005/8/layout/vList3"/>
    <dgm:cxn modelId="{99CD41B0-9428-485B-AA6E-0D29E0368FF9}" type="presOf" srcId="{1C323E42-762B-4527-856E-B1C74417B67A}" destId="{16D95790-634F-4D6C-B988-6FADEF3D5C52}" srcOrd="0" destOrd="0" presId="urn:microsoft.com/office/officeart/2005/8/layout/vList3"/>
    <dgm:cxn modelId="{14BC1089-AAC4-47CD-B839-F864F1D59991}" type="presParOf" srcId="{16D95790-634F-4D6C-B988-6FADEF3D5C52}" destId="{1D3F08C9-D232-405A-8445-7ED8E82E80ED}" srcOrd="0" destOrd="0" presId="urn:microsoft.com/office/officeart/2005/8/layout/vList3"/>
    <dgm:cxn modelId="{44A8DC3D-AEA7-4B9D-B2F8-B773225DEF0A}" type="presParOf" srcId="{1D3F08C9-D232-405A-8445-7ED8E82E80ED}" destId="{0E64D851-664C-4A65-988F-E83AE69526C1}" srcOrd="0" destOrd="0" presId="urn:microsoft.com/office/officeart/2005/8/layout/vList3"/>
    <dgm:cxn modelId="{8482057D-6F0B-4823-B083-F6BD4D17B249}" type="presParOf" srcId="{1D3F08C9-D232-405A-8445-7ED8E82E80ED}" destId="{F4B529CA-F8A4-4F81-B4AD-46D17160D6A5}" srcOrd="1" destOrd="0" presId="urn:microsoft.com/office/officeart/2005/8/layout/vList3"/>
    <dgm:cxn modelId="{D55A8518-065F-4E87-AB2E-16F28A77AEE7}" type="presParOf" srcId="{16D95790-634F-4D6C-B988-6FADEF3D5C52}" destId="{7A3A6390-F69E-4A14-A9A7-EBBFAFA2D512}" srcOrd="1" destOrd="0" presId="urn:microsoft.com/office/officeart/2005/8/layout/vList3"/>
    <dgm:cxn modelId="{054E4623-C547-4F45-81C2-6AB807CEB18F}" type="presParOf" srcId="{16D95790-634F-4D6C-B988-6FADEF3D5C52}" destId="{EAD039A3-A633-4105-B68C-EA7DAD0C5B81}" srcOrd="2" destOrd="0" presId="urn:microsoft.com/office/officeart/2005/8/layout/vList3"/>
    <dgm:cxn modelId="{76B46D64-7AE8-49C0-B04B-AC4DE09E41D5}" type="presParOf" srcId="{EAD039A3-A633-4105-B68C-EA7DAD0C5B81}" destId="{CF479F35-741E-4F7B-BDAF-6001FAC1649D}" srcOrd="0" destOrd="0" presId="urn:microsoft.com/office/officeart/2005/8/layout/vList3"/>
    <dgm:cxn modelId="{561F95F8-7998-4C7E-A6A2-A499D3C1508B}" type="presParOf" srcId="{EAD039A3-A633-4105-B68C-EA7DAD0C5B81}" destId="{ACC4AC83-311E-40ED-8943-805F9CE52099}" srcOrd="1" destOrd="0" presId="urn:microsoft.com/office/officeart/2005/8/layout/vList3"/>
    <dgm:cxn modelId="{8B16A757-195D-4A7A-A9B2-79555E3EB759}" type="presParOf" srcId="{16D95790-634F-4D6C-B988-6FADEF3D5C52}" destId="{98C420EA-D667-4BCE-BC9A-D626C566F2C1}" srcOrd="3" destOrd="0" presId="urn:microsoft.com/office/officeart/2005/8/layout/vList3"/>
    <dgm:cxn modelId="{1B84FF2C-234F-4735-BAA0-9E2633D77828}" type="presParOf" srcId="{16D95790-634F-4D6C-B988-6FADEF3D5C52}" destId="{ECA59E7D-DD5B-4726-BE07-53771191BBAC}" srcOrd="4" destOrd="0" presId="urn:microsoft.com/office/officeart/2005/8/layout/vList3"/>
    <dgm:cxn modelId="{F6EF3A95-5352-4003-B61E-D94A8F32EDE3}" type="presParOf" srcId="{ECA59E7D-DD5B-4726-BE07-53771191BBAC}" destId="{9EFDEE06-8642-4168-8755-7C357777B23A}" srcOrd="0" destOrd="0" presId="urn:microsoft.com/office/officeart/2005/8/layout/vList3"/>
    <dgm:cxn modelId="{B606E139-9251-48C1-BE7F-01ABA40DF105}" type="presParOf" srcId="{ECA59E7D-DD5B-4726-BE07-53771191BBAC}" destId="{E7CEBC72-EDB7-4DCC-8FED-C0CF9A8DD837}" srcOrd="1" destOrd="0" presId="urn:microsoft.com/office/officeart/2005/8/layout/vList3"/>
    <dgm:cxn modelId="{F430CDE5-1633-464F-B1F6-A060D2270A0D}" type="presParOf" srcId="{16D95790-634F-4D6C-B988-6FADEF3D5C52}" destId="{4D75BC10-7201-4BD3-9173-03C1C1A5B0BE}" srcOrd="5" destOrd="0" presId="urn:microsoft.com/office/officeart/2005/8/layout/vList3"/>
    <dgm:cxn modelId="{637F5CE2-7CA7-4800-9AE7-BD059E14B89F}" type="presParOf" srcId="{16D95790-634F-4D6C-B988-6FADEF3D5C52}" destId="{882FC0FD-C50E-4CE9-A56C-E0D2A47F7AF8}" srcOrd="6" destOrd="0" presId="urn:microsoft.com/office/officeart/2005/8/layout/vList3"/>
    <dgm:cxn modelId="{003FF32B-DB7F-42FE-9A57-1C4E9DB8C7E5}" type="presParOf" srcId="{882FC0FD-C50E-4CE9-A56C-E0D2A47F7AF8}" destId="{27EA7758-BA10-4C74-AE59-258B5DC17464}" srcOrd="0" destOrd="0" presId="urn:microsoft.com/office/officeart/2005/8/layout/vList3"/>
    <dgm:cxn modelId="{5989A1D9-004A-4264-A147-B859932D716B}" type="presParOf" srcId="{882FC0FD-C50E-4CE9-A56C-E0D2A47F7AF8}" destId="{156D0992-3EC7-4862-AF28-74E234E49ED8}" srcOrd="1" destOrd="0" presId="urn:microsoft.com/office/officeart/2005/8/layout/vList3"/>
    <dgm:cxn modelId="{9B908931-3BA4-4E7F-8325-CDB175EA4F73}" type="presParOf" srcId="{16D95790-634F-4D6C-B988-6FADEF3D5C52}" destId="{8EBC96A7-82C6-4F17-8FCE-D1841645A7D9}" srcOrd="7" destOrd="0" presId="urn:microsoft.com/office/officeart/2005/8/layout/vList3"/>
    <dgm:cxn modelId="{2AE72937-BB8B-489A-8D91-FFACA82EEFF9}" type="presParOf" srcId="{16D95790-634F-4D6C-B988-6FADEF3D5C52}" destId="{B9DFB7CD-ABC4-4CFA-A16E-3DD967477A6A}" srcOrd="8" destOrd="0" presId="urn:microsoft.com/office/officeart/2005/8/layout/vList3"/>
    <dgm:cxn modelId="{ACCB6C1D-6D57-4D32-B488-F6FDEDC6D882}" type="presParOf" srcId="{B9DFB7CD-ABC4-4CFA-A16E-3DD967477A6A}" destId="{FB8DDF7A-8F62-4F84-A971-EF0A0EB7CB6B}" srcOrd="0" destOrd="0" presId="urn:microsoft.com/office/officeart/2005/8/layout/vList3"/>
    <dgm:cxn modelId="{023FEC88-CB43-4B1C-BB2C-F80B743C5ABC}" type="presParOf" srcId="{B9DFB7CD-ABC4-4CFA-A16E-3DD967477A6A}" destId="{AE57CBE0-F4F2-40B8-BEBD-2BBCFFA1BA27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75E9D1-47BA-467C-B6C6-95A10F038E63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315A68-32F6-43B4-9059-A1A501A1D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315A68-32F6-43B4-9059-A1A501A1D38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EEE1A543-5A03-4B08-A209-E10A747D7267}" type="datetime1">
              <a:rPr lang="ru-RU" smtClean="0"/>
              <a:t>23.02.2014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234C02-8823-4A34-A8A7-03E3F3C02D1D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8DC67-9AD5-4727-9788-71B15C185DB5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E1133E6E-FDB7-4808-879E-BFA0B1E324EB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2C560A9-076B-49A1-B456-FDE98EAA15E5}" type="datetime1">
              <a:rPr lang="ru-RU" smtClean="0"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6C37CA9-8BAD-4A0B-9886-B87398F21319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92D5B51-8F8F-4E67-97E3-9BDA73C9E5BE}" type="datetime1">
              <a:rPr lang="ru-RU" smtClean="0"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65239-DE69-4162-9803-CEE18472F00E}" type="datetime1">
              <a:rPr lang="ru-RU" smtClean="0"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B8DAD2C-1F92-4CBC-8C2A-7A9C1F9E46FE}" type="datetime1">
              <a:rPr lang="ru-RU" smtClean="0"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080872E-6576-4A89-B6A8-DCE15D86D2D4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6487756-4272-41C8-84E2-B31A0BCE7CE3}" type="datetime1">
              <a:rPr lang="ru-RU" smtClean="0"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E08D48B-C369-4472-839A-AEEFC683954B}" type="datetime1">
              <a:rPr lang="ru-RU" smtClean="0"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85728"/>
            <a:ext cx="85725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Систематизація  і узагальнення набутих знань, умінь і навичок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2616727"/>
            <a:ext cx="6643734" cy="4169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Барилко  Тамара  Петрівна,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основ здоров'я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 загальноосвітньої  школи 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І-ІІІ ступенів  №1  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 районної ради</a:t>
            </a:r>
          </a:p>
          <a:p>
            <a:pPr algn="ctr">
              <a:lnSpc>
                <a:spcPct val="150000"/>
              </a:lnSpc>
            </a:pPr>
            <a:r>
              <a:rPr lang="uk-UA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Черкаської  області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4714884"/>
            <a:ext cx="2389417" cy="1766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 txBox="1">
            <a:spLocks/>
          </p:cNvSpPr>
          <p:nvPr/>
        </p:nvSpPr>
        <p:spPr>
          <a:xfrm>
            <a:off x="1285852" y="142852"/>
            <a:ext cx="6972352" cy="928694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48056" marR="0" lvl="0" indent="-384048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5400" dirty="0" smtClean="0">
                <a:latin typeface="Monotype Corsiva" pitchFamily="66" charset="0"/>
              </a:rPr>
              <a:t>4) </a:t>
            </a:r>
            <a:r>
              <a:rPr kumimoji="0" lang="uk-UA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Типи шкіри</a:t>
            </a:r>
            <a:endParaRPr kumimoji="0" lang="uk-UA" sz="5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1500174"/>
          <a:ext cx="871540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06169" y="6550247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Graphic spid="3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40" y="935164"/>
            <a:ext cx="8572560" cy="7078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4000" dirty="0" smtClean="0">
                <a:latin typeface="Monotype Corsiva" pitchFamily="66" charset="0"/>
              </a:rPr>
              <a:t>Вірусні захворювання шкіри:</a:t>
            </a:r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3" name="Рисунок 2" descr="Слайд6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1538" y="1714488"/>
            <a:ext cx="2928958" cy="2428892"/>
          </a:xfrm>
          <a:prstGeom prst="rect">
            <a:avLst/>
          </a:prstGeom>
        </p:spPr>
      </p:pic>
      <p:pic>
        <p:nvPicPr>
          <p:cNvPr id="4" name="Рисунок 3" descr="Слайд5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00694" y="1714488"/>
            <a:ext cx="3000396" cy="2357454"/>
          </a:xfrm>
          <a:prstGeom prst="rect">
            <a:avLst/>
          </a:prstGeom>
        </p:spPr>
      </p:pic>
      <p:pic>
        <p:nvPicPr>
          <p:cNvPr id="5" name="Рисунок 4" descr="Слайд8.GIF"/>
          <p:cNvPicPr/>
          <p:nvPr/>
        </p:nvPicPr>
        <p:blipFill>
          <a:blip r:embed="rId5"/>
          <a:stretch>
            <a:fillRect/>
          </a:stretch>
        </p:blipFill>
        <p:spPr>
          <a:xfrm>
            <a:off x="5357818" y="4429132"/>
            <a:ext cx="3071834" cy="2286016"/>
          </a:xfrm>
          <a:prstGeom prst="rect">
            <a:avLst/>
          </a:prstGeom>
        </p:spPr>
      </p:pic>
      <p:pic>
        <p:nvPicPr>
          <p:cNvPr id="6" name="Рисунок 5" descr="Слайд8.JPG"/>
          <p:cNvPicPr/>
          <p:nvPr/>
        </p:nvPicPr>
        <p:blipFill>
          <a:blip r:embed="rId6" cstate="print"/>
          <a:srcRect t="21569"/>
          <a:stretch>
            <a:fillRect/>
          </a:stretch>
        </p:blipFill>
        <p:spPr>
          <a:xfrm>
            <a:off x="1214414" y="4429132"/>
            <a:ext cx="2714644" cy="22860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1928802"/>
            <a:ext cx="933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А.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4786322"/>
            <a:ext cx="10001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Г.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4643446"/>
            <a:ext cx="889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В.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7686" y="2071678"/>
            <a:ext cx="8194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dirty="0" smtClean="0">
                <a:latin typeface="Times New Roman" pitchFamily="18" charset="0"/>
                <a:cs typeface="Times New Roman" pitchFamily="18" charset="0"/>
              </a:rPr>
              <a:t>Б.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285728"/>
            <a:ext cx="4140877" cy="46166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6. Знайти правильну відповідь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3" name="TextBox 7"/>
          <p:cNvSpPr txBox="1"/>
          <p:nvPr/>
        </p:nvSpPr>
        <p:spPr>
          <a:xfrm>
            <a:off x="3906169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571480"/>
            <a:ext cx="5029967" cy="83099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4800" i="1" dirty="0" smtClean="0">
                <a:latin typeface="Times New Roman" pitchFamily="18" charset="0"/>
                <a:cs typeface="Times New Roman" pitchFamily="18" charset="0"/>
              </a:rPr>
              <a:t>7. Творче завдання</a:t>
            </a:r>
            <a:endParaRPr lang="ru-RU" sz="4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9" y="1928802"/>
            <a:ext cx="4357717" cy="3854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4200" dirty="0" smtClean="0">
                <a:latin typeface="Times New Roman" pitchFamily="18" charset="0"/>
                <a:cs typeface="Times New Roman" pitchFamily="18" charset="0"/>
              </a:rPr>
              <a:t>Чому підлітковий вік вважається найскладнішим в житті людини?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xlksf8hsp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1857364"/>
            <a:ext cx="3429024" cy="4500593"/>
          </a:xfrm>
          <a:prstGeom prst="rect">
            <a:avLst/>
          </a:prstGeom>
          <a:solidFill>
            <a:schemeClr val="tx1"/>
          </a:solidFill>
          <a:ln>
            <a:solidFill>
              <a:schemeClr val="accent1"/>
            </a:solidFill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6" name="TextBox 7"/>
          <p:cNvSpPr txBox="1"/>
          <p:nvPr/>
        </p:nvSpPr>
        <p:spPr>
          <a:xfrm>
            <a:off x="3906169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udmo_zdorovi_displ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071546"/>
            <a:ext cx="8715436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TextBox 7"/>
          <p:cNvSpPr txBox="1"/>
          <p:nvPr/>
        </p:nvSpPr>
        <p:spPr>
          <a:xfrm>
            <a:off x="3906169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0"/>
            <a:ext cx="821537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</a:p>
          <a:p>
            <a:pPr algn="ctr">
              <a:lnSpc>
                <a:spcPct val="150000"/>
              </a:lnSpc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Воронцова Т.В. Основи здоров’я: 7 кл.: Посібник для вчителя. –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2007. – 192 с.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Воронцова Т.В., Пономаренко В.С. Основи здоров’я: 7 клас.: Підручник для загальноосвітніх навчальних закладів. -К.: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Алатон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2007. - 208 с.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оліщук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Н.М. Основи здоров’я: 7 кл.: Підручник для загальноосвітніх    навчальних    закладів.  –  К.:    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457200" lvl="0" indent="-4572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2007. – 224 с.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4.   Колотій Н. М. Основи здоров’я у запитаннях і відповідях: 5 – 9 кл.: – Х.: Країна мрій, 2008. – 80 с.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06169" y="6550247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357166"/>
            <a:ext cx="4746171" cy="707886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4000" i="1" dirty="0" smtClean="0">
                <a:latin typeface="Times New Roman" pitchFamily="18" charset="0"/>
                <a:cs typeface="Times New Roman" pitchFamily="18" charset="0"/>
              </a:rPr>
              <a:t>1. Продовж речення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3" y="1785926"/>
            <a:ext cx="7643866" cy="4240071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Підлітковий вік – це один з найважливіших етапів…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2. На зміцнення і збереження здоров’я підлітків найбільше впливає…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12цукер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64" y="5286388"/>
            <a:ext cx="2281236" cy="1385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6" name="TextBox 7"/>
          <p:cNvSpPr txBox="1"/>
          <p:nvPr/>
        </p:nvSpPr>
        <p:spPr>
          <a:xfrm>
            <a:off x="3906169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142852"/>
            <a:ext cx="4071966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2. Тест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ов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і завдання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071546"/>
            <a:ext cx="4214842" cy="452431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u="sng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2400" b="1" i="1" u="sng" dirty="0" smtClean="0">
                <a:latin typeface="Times New Roman" pitchFamily="18" charset="0"/>
                <a:cs typeface="Times New Roman" pitchFamily="18" charset="0"/>
              </a:rPr>
              <a:t>Показниками здоров’я є…</a:t>
            </a:r>
            <a:endParaRPr lang="ru-RU" sz="2400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Гарний настрій.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Чудовий апетит.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Врода.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Кволість.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Нормальна температура тіла.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Правильна постава.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1071547"/>
            <a:ext cx="4071966" cy="452431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u="sng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400" b="1" i="1" u="sng" dirty="0" smtClean="0">
                <a:latin typeface="Times New Roman" pitchFamily="18" charset="0"/>
                <a:cs typeface="Times New Roman" pitchFamily="18" charset="0"/>
              </a:rPr>
              <a:t>Фізичному розвитку </a:t>
            </a:r>
            <a:r>
              <a:rPr lang="en-US" sz="2400" b="1" i="1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b="1" i="1" u="sng" dirty="0" smtClean="0">
                <a:latin typeface="Times New Roman" pitchFamily="18" charset="0"/>
                <a:cs typeface="Times New Roman" pitchFamily="18" charset="0"/>
              </a:rPr>
              <a:t>підлітка сприяють</a:t>
            </a:r>
            <a:endParaRPr lang="ru-RU" sz="24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Ігри на свіжому повітрі.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Заняття спортом.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Посильна фізична праця.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Загартовування.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  <a:buFont typeface="+mj-lt"/>
              <a:buAutoNum type="alphaUcPeriod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Зловживання солодощами.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ролд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5643578"/>
            <a:ext cx="3071834" cy="1071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06169" y="6550247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85786" y="1635847"/>
            <a:ext cx="7286676" cy="4293483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людини, яка вживає достатньо вітамінів</a:t>
            </a:r>
            <a:r>
              <a:rPr lang="en-US" sz="2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6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endParaRPr lang="ru-RU" sz="2600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               A.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Чиста, гладенька шкіра.</a:t>
            </a:r>
            <a:endParaRPr lang="en-US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               B. 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Синці під очима.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               C. 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Бліде обличчя.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               D.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Блискуче волосся.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                        E.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Міцні зуби.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 algn="ctr">
              <a:lnSpc>
                <a:spcPct val="150000"/>
              </a:lnSpc>
            </a:pP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F.  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Бадьорий настрій.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парол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214291"/>
            <a:ext cx="3000364" cy="1357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рпроб.jpeg"/>
          <p:cNvPicPr>
            <a:picLocks noChangeAspect="1"/>
          </p:cNvPicPr>
          <p:nvPr/>
        </p:nvPicPr>
        <p:blipFill>
          <a:blip r:embed="rId3"/>
          <a:srcRect r="75183"/>
          <a:stretch>
            <a:fillRect/>
          </a:stretch>
        </p:blipFill>
        <p:spPr>
          <a:xfrm>
            <a:off x="285720" y="3214686"/>
            <a:ext cx="1476360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906169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857232"/>
            <a:ext cx="8572560" cy="5632311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i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Найпоширеніші чинники ризику індивідуального</a:t>
            </a:r>
            <a:r>
              <a:rPr lang="en-US" sz="2400" b="1" i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i="1" u="sng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розвитку підлітків:</a:t>
            </a:r>
            <a:endParaRPr lang="ru-RU" sz="2400" b="1" i="1" u="sng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1)    недостатня рухова активність;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2)    порушення правил гігієни.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3)    заняття спортом;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4)    шкідливі звички;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5)    порушення правил правильного харчування;</a:t>
            </a: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6)    відвідування басейну;    </a:t>
            </a: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7)    раціональне харчування;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8)    відсутність повноцінного відпочинку.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85918" y="0"/>
            <a:ext cx="5500726" cy="52322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Вправа «Так чи Ні»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06169" y="6550247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285728"/>
            <a:ext cx="7500990" cy="523220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  Вправа «Міфи чи факти</a:t>
            </a:r>
            <a:endParaRPr lang="ru-RU" sz="28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928671"/>
            <a:ext cx="8429684" cy="5632311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u="sng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 вибору косметичних засобів:</a:t>
            </a:r>
            <a:endParaRPr lang="ru-RU" sz="2400" b="1" u="sng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1)   за віком;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2)   користуватися тільки дорогою косметикою;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3)   вивчити інструкцію щодо користування, звернувши </a:t>
            </a: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увагу на склад цих заходів;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4)   для перевірки реакції шкіри нанести трохи засобу </a:t>
            </a: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на  ділянку шкіри на зап’ястку;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5)   користуватися лосьйонами, які містять спирт;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6)   користуватися дешевою косметикою невідомих       виробників.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6" name="TextBox 7"/>
          <p:cNvSpPr txBox="1"/>
          <p:nvPr/>
        </p:nvSpPr>
        <p:spPr>
          <a:xfrm>
            <a:off x="3906169" y="6550247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928670"/>
            <a:ext cx="850112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40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Підлітковий</a:t>
            </a:r>
            <a:r>
              <a:rPr lang="ru-RU" sz="4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вік</a:t>
            </a:r>
            <a:r>
              <a:rPr lang="ru-RU" sz="4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0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4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sz="4000" dirty="0" smtClean="0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0" y="2143116"/>
          <a:ext cx="9144000" cy="428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46360" y="142852"/>
            <a:ext cx="6126036" cy="646331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3600" i="1" dirty="0" smtClean="0">
                <a:latin typeface="Times New Roman" pitchFamily="18" charset="0"/>
                <a:cs typeface="Times New Roman" pitchFamily="18" charset="0"/>
              </a:rPr>
              <a:t>5. Вставити пропущене слово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" name="TextBox 7"/>
          <p:cNvSpPr txBox="1"/>
          <p:nvPr/>
        </p:nvSpPr>
        <p:spPr>
          <a:xfrm>
            <a:off x="3906169" y="6550247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332509"/>
            <a:ext cx="7715304" cy="830997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uk-UA" sz="4800" b="1" dirty="0" smtClean="0">
                <a:ln w="9525"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onotype Corsiva" pitchFamily="66" charset="0"/>
                <a:cs typeface="Times New Roman" panose="02020603050405020304" pitchFamily="18" charset="0"/>
              </a:rPr>
              <a:t>2) Зріст людини залежить від:</a:t>
            </a:r>
            <a:endParaRPr lang="ru-RU" sz="4800" dirty="0" smtClean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928802"/>
            <a:ext cx="2147006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dirty="0" smtClean="0">
                <a:latin typeface="Monotype Corsiva" pitchFamily="66" charset="0"/>
              </a:rPr>
              <a:t>Спадковості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3429000"/>
            <a:ext cx="191593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7200" dirty="0" smtClean="0">
                <a:latin typeface="Monotype Corsiva" pitchFamily="66" charset="0"/>
              </a:rPr>
              <a:t>?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9124" y="2357430"/>
            <a:ext cx="2157434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Monotype Corsiva" pitchFamily="66" charset="0"/>
              </a:rPr>
              <a:t>Фізичної </a:t>
            </a:r>
          </a:p>
          <a:p>
            <a:pPr algn="ctr"/>
            <a:r>
              <a:rPr lang="uk-UA" sz="3200" dirty="0" smtClean="0">
                <a:latin typeface="Monotype Corsiva" pitchFamily="66" charset="0"/>
              </a:rPr>
              <a:t>активності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3929066"/>
            <a:ext cx="3357554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Monotype Corsiva" pitchFamily="66" charset="0"/>
              </a:rPr>
              <a:t>Психологічної </a:t>
            </a:r>
          </a:p>
          <a:p>
            <a:pPr algn="ctr"/>
            <a:r>
              <a:rPr lang="uk-UA" sz="3200" dirty="0" err="1" smtClean="0">
                <a:latin typeface="Monotype Corsiva" pitchFamily="66" charset="0"/>
              </a:rPr>
              <a:t>налаштованості</a:t>
            </a:r>
            <a:endParaRPr lang="ru-RU" sz="3200" dirty="0">
              <a:latin typeface="Monotype Corsiva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1142976" y="1285860"/>
            <a:ext cx="935181" cy="4364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2608249" y="1963727"/>
            <a:ext cx="1428760" cy="2159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4948673" y="1552129"/>
            <a:ext cx="436419" cy="3325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6516414" y="1770338"/>
            <a:ext cx="1870363" cy="13300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12" name="TextBox 7"/>
          <p:cNvSpPr txBox="1"/>
          <p:nvPr/>
        </p:nvSpPr>
        <p:spPr>
          <a:xfrm>
            <a:off x="3906169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071562" y="357166"/>
            <a:ext cx="75009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smtClean="0">
                <a:solidFill>
                  <a:srgbClr val="FF3399"/>
                </a:solidFill>
                <a:latin typeface="Monotype Corsiva" pitchFamily="66" charset="0"/>
              </a:rPr>
              <a:t>3) Фун</a:t>
            </a:r>
            <a:r>
              <a:rPr lang="uk-UA" sz="6000" dirty="0" err="1">
                <a:solidFill>
                  <a:srgbClr val="FF3399"/>
                </a:solidFill>
                <a:latin typeface="Monotype Corsiva" pitchFamily="66" charset="0"/>
              </a:rPr>
              <a:t>кції</a:t>
            </a:r>
            <a:r>
              <a:rPr lang="uk-UA" sz="6000" dirty="0">
                <a:solidFill>
                  <a:srgbClr val="FF3399"/>
                </a:solidFill>
                <a:latin typeface="Monotype Corsiva" pitchFamily="66" charset="0"/>
              </a:rPr>
              <a:t> шкіри:</a:t>
            </a:r>
            <a:endParaRPr lang="ru-RU" sz="6000" dirty="0">
              <a:solidFill>
                <a:srgbClr val="FF3399"/>
              </a:solidFill>
              <a:latin typeface="Monotype Corsiva" pitchFamily="66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85720" y="1571612"/>
          <a:ext cx="8858280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TextBox 7"/>
          <p:cNvSpPr txBox="1"/>
          <p:nvPr/>
        </p:nvSpPr>
        <p:spPr>
          <a:xfrm>
            <a:off x="3906169" y="6429396"/>
            <a:ext cx="1165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Барилко Т.П.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</TotalTime>
  <Words>560</Words>
  <PresentationFormat>Экран (4:3)</PresentationFormat>
  <Paragraphs>118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45</cp:revision>
  <dcterms:modified xsi:type="dcterms:W3CDTF">2014-02-23T09:23:44Z</dcterms:modified>
</cp:coreProperties>
</file>