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5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8" r:id="rId11"/>
    <p:sldId id="269" r:id="rId12"/>
    <p:sldId id="270" r:id="rId13"/>
    <p:sldId id="271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A1C965-2335-480D-A797-CAE8ED53FBAC}" type="datetimeFigureOut">
              <a:rPr lang="uk-UA" smtClean="0"/>
              <a:pPr/>
              <a:t>23.02.2014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2256B-5B90-4324-91F4-484DB5CF648C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2256B-5B90-4324-91F4-484DB5CF648C}" type="slidenum">
              <a:rPr lang="uk-UA" smtClean="0"/>
              <a:pPr/>
              <a:t>4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47667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20688"/>
            <a:ext cx="7854696" cy="5904656"/>
          </a:xfrm>
        </p:spPr>
        <p:txBody>
          <a:bodyPr>
            <a:normAutofit/>
          </a:bodyPr>
          <a:lstStyle/>
          <a:p>
            <a:pPr algn="ctr"/>
            <a:endParaRPr lang="uk-UA" sz="6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 лютого</a:t>
            </a:r>
          </a:p>
          <a:p>
            <a:pPr algn="ctr"/>
            <a:r>
              <a:rPr lang="uk-UA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Класна робота</a:t>
            </a:r>
            <a:endParaRPr lang="uk-UA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2627784" y="2780928"/>
            <a:ext cx="3168352" cy="156247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Овал 5"/>
          <p:cNvSpPr/>
          <p:nvPr/>
        </p:nvSpPr>
        <p:spPr>
          <a:xfrm>
            <a:off x="5364088" y="1484784"/>
            <a:ext cx="2952328" cy="136815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4" name="Овал 3"/>
          <p:cNvSpPr/>
          <p:nvPr/>
        </p:nvSpPr>
        <p:spPr>
          <a:xfrm>
            <a:off x="395536" y="1412776"/>
            <a:ext cx="2664296" cy="1368152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21602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04664"/>
            <a:ext cx="7854696" cy="6264696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Інфікування ВІЛ не відбувається через</a:t>
            </a:r>
          </a:p>
          <a:p>
            <a:pPr algn="l"/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Спілкування                               Комах  </a:t>
            </a:r>
          </a:p>
          <a:p>
            <a:pPr algn="l"/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algn="l"/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Користування</a:t>
            </a:r>
          </a:p>
          <a:p>
            <a:pPr algn="l"/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посудом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427984" y="1628800"/>
            <a:ext cx="86409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355976" y="1628800"/>
            <a:ext cx="0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059832" y="1628800"/>
            <a:ext cx="122413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144016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04664"/>
            <a:ext cx="8287072" cy="6264696"/>
          </a:xfrm>
        </p:spPr>
        <p:txBody>
          <a:bodyPr>
            <a:normAutofit/>
          </a:bodyPr>
          <a:lstStyle/>
          <a:p>
            <a:pPr algn="just"/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Виконання практичної роботи. </a:t>
            </a: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Моделювання ситуації, у якій необхідно сказати </a:t>
            </a:r>
            <a:r>
              <a:rPr lang="uk-UA" sz="44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“Ні</a:t>
            </a:r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!”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home\Download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780928"/>
            <a:ext cx="3960440" cy="3515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40466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88640"/>
            <a:ext cx="7854696" cy="6408712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</a:p>
          <a:p>
            <a:pPr algn="just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Україні стрімко збільшується кількість ВІЛ – позитивних.  Тому підліткам важливо знати, як  уберегтися від ВІЛ – інфікування. Носієм ВІЛ людина стає найчастіше внаслідок небезпечної поведінки – своєї або медичного персоналу</a:t>
            </a:r>
            <a:endParaRPr lang="uk-UA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32656"/>
            <a:ext cx="7851648" cy="36004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836712"/>
            <a:ext cx="7854696" cy="4144424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Домашнє завдання. </a:t>
            </a:r>
            <a:endParaRPr lang="uk-UA" sz="3600" b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Прочитати §21.</a:t>
            </a:r>
          </a:p>
          <a:p>
            <a:pPr algn="l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Виконати тестові завдання на ст.137</a:t>
            </a:r>
          </a:p>
          <a:p>
            <a:pPr algn="l"/>
            <a:endParaRPr lang="uk-UA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83671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836712"/>
            <a:ext cx="7854696" cy="5688632"/>
          </a:xfrm>
        </p:spPr>
        <p:txBody>
          <a:bodyPr>
            <a:normAutofit/>
          </a:bodyPr>
          <a:lstStyle/>
          <a:p>
            <a:pPr algn="ctr"/>
            <a:r>
              <a:rPr lang="uk-UA" sz="44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 уроку:</a:t>
            </a:r>
            <a:endParaRPr lang="uk-UA" sz="4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Поняття про туберкульоз та ВІЛ - інфекцію</a:t>
            </a:r>
            <a:endParaRPr lang="uk-UA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home\Downloads\images (76).jpg"/>
          <p:cNvPicPr>
            <a:picLocks noChangeAspect="1" noChangeArrowheads="1"/>
          </p:cNvPicPr>
          <p:nvPr/>
        </p:nvPicPr>
        <p:blipFill>
          <a:blip r:embed="rId2" cstate="print"/>
          <a:srcRect t="18825"/>
          <a:stretch>
            <a:fillRect/>
          </a:stretch>
        </p:blipFill>
        <p:spPr bwMode="auto">
          <a:xfrm>
            <a:off x="1187623" y="3861048"/>
            <a:ext cx="3024337" cy="25590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2" descr="C:\Users\home\Downloads\images (7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861048"/>
            <a:ext cx="3096344" cy="252028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48680"/>
            <a:ext cx="7851648" cy="28803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836712"/>
            <a:ext cx="8287072" cy="5760640"/>
          </a:xfrm>
        </p:spPr>
        <p:txBody>
          <a:bodyPr/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</a:p>
          <a:p>
            <a:pPr algn="l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1.Профілактика туберкульозу</a:t>
            </a:r>
          </a:p>
          <a:p>
            <a:pPr algn="l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2.Як убезпечитися від ВІЛ?</a:t>
            </a:r>
            <a:endParaRPr lang="uk-UA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28803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548680"/>
            <a:ext cx="8431088" cy="6048672"/>
          </a:xfrm>
        </p:spPr>
        <p:txBody>
          <a:bodyPr/>
          <a:lstStyle/>
          <a:p>
            <a:pPr algn="l"/>
            <a:r>
              <a:rPr lang="uk-UA" dirty="0" smtClean="0"/>
              <a:t>                          </a:t>
            </a:r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Німецький вчений Роберт Кох у 1882               </a:t>
            </a:r>
          </a:p>
          <a:p>
            <a:pPr algn="l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році відкрив збудника туберкульозу. </a:t>
            </a:r>
          </a:p>
          <a:p>
            <a:pPr algn="l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Пізніше цей збудник назвали паличкою</a:t>
            </a:r>
          </a:p>
          <a:p>
            <a:pPr algn="l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Коха. </a:t>
            </a:r>
          </a:p>
          <a:p>
            <a:pPr algn="l"/>
            <a:endParaRPr lang="uk-UA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Тепер її називають мікобактерією туберкульозу</a:t>
            </a:r>
            <a:endParaRPr lang="uk-UA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home\Downloads\загруженное (9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529" y="764703"/>
            <a:ext cx="1998223" cy="26642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home\Downloads\images (9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204864"/>
            <a:ext cx="2736304" cy="237626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60648"/>
            <a:ext cx="7851648" cy="288032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20688"/>
            <a:ext cx="7854696" cy="6048672"/>
          </a:xfrm>
        </p:spPr>
        <p:txBody>
          <a:bodyPr>
            <a:normAutofit/>
          </a:bodyPr>
          <a:lstStyle/>
          <a:p>
            <a:pPr algn="ctr"/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Словничок</a:t>
            </a:r>
          </a:p>
          <a:p>
            <a:pPr algn="just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Туберкульоз –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(від латинського слова, що означає </a:t>
            </a:r>
            <a:r>
              <a:rPr lang="uk-UA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“гулька”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“горбик”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– інфекційне захворювання легень, кісток та інших органів, збудником якого є бактерія – паличка Коха</a:t>
            </a:r>
            <a:endParaRPr lang="uk-UA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home\Downloads\images (9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437112"/>
            <a:ext cx="2667000" cy="2088232"/>
          </a:xfrm>
          <a:prstGeom prst="rect">
            <a:avLst/>
          </a:prstGeom>
          <a:noFill/>
        </p:spPr>
      </p:pic>
      <p:pic>
        <p:nvPicPr>
          <p:cNvPr id="2051" name="Picture 3" descr="C:\Users\home\Downloads\images (10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437112"/>
            <a:ext cx="2520280" cy="2107181"/>
          </a:xfrm>
          <a:prstGeom prst="rect">
            <a:avLst/>
          </a:prstGeom>
          <a:noFill/>
        </p:spPr>
      </p:pic>
      <p:pic>
        <p:nvPicPr>
          <p:cNvPr id="2052" name="Picture 4" descr="C:\Users\home\Downloads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437112"/>
            <a:ext cx="2736304" cy="2088232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32656"/>
            <a:ext cx="7851648" cy="432048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764704"/>
            <a:ext cx="8359080" cy="5904656"/>
          </a:xfrm>
        </p:spPr>
        <p:txBody>
          <a:bodyPr>
            <a:normAutofit/>
          </a:bodyPr>
          <a:lstStyle/>
          <a:p>
            <a:pPr algn="l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Щеплення – </a:t>
            </a: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один з найкращих шляхів усунення ризику захворювання на туберкульоз</a:t>
            </a:r>
            <a:endParaRPr lang="uk-UA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home\Download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429000"/>
            <a:ext cx="2592288" cy="2592288"/>
          </a:xfrm>
          <a:prstGeom prst="rect">
            <a:avLst/>
          </a:prstGeom>
          <a:noFill/>
        </p:spPr>
      </p:pic>
      <p:pic>
        <p:nvPicPr>
          <p:cNvPr id="3075" name="Picture 3" descr="C:\Users\home\Downloads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85" y="2636912"/>
            <a:ext cx="2532939" cy="2154234"/>
          </a:xfrm>
          <a:prstGeom prst="rect">
            <a:avLst/>
          </a:prstGeom>
          <a:noFill/>
        </p:spPr>
      </p:pic>
      <p:pic>
        <p:nvPicPr>
          <p:cNvPr id="3076" name="Picture 4" descr="C:\Users\home\Downloads\imag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149080"/>
            <a:ext cx="2736304" cy="252028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21602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548680"/>
            <a:ext cx="8640960" cy="5976664"/>
          </a:xfrm>
        </p:spPr>
        <p:txBody>
          <a:bodyPr>
            <a:normAutofit lnSpcReduction="10000"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Цікаві факти про туберкульоз</a:t>
            </a:r>
          </a:p>
          <a:p>
            <a:pPr algn="just"/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багато видатних людей страждали від цієї недуги: Леся Українка, Антон Чехов, Максим Горький, </a:t>
            </a:r>
            <a:r>
              <a:rPr lang="uk-UA" sz="3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Нікколо</a:t>
            </a:r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Паганіні;</a:t>
            </a:r>
          </a:p>
          <a:p>
            <a:pPr algn="just"/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у 1993 р. ВООЗ проголосила туберкульоз глобальною небезпекою, тому що різко збільшилися темпи захворюваності;</a:t>
            </a:r>
          </a:p>
          <a:p>
            <a:pPr algn="just"/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в Україні на лікування одного хворого на туберкульоз витрачається близько 5 тисяч гривень;</a:t>
            </a:r>
          </a:p>
          <a:p>
            <a:pPr algn="just"/>
            <a:r>
              <a:rPr lang="uk-UA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- 24 березня – Всесвітній день боротьби з туберкульозом</a:t>
            </a:r>
            <a:endParaRPr lang="uk-UA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21602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76672"/>
            <a:ext cx="7854696" cy="6192688"/>
          </a:xfrm>
        </p:spPr>
        <p:txBody>
          <a:bodyPr>
            <a:normAutofit lnSpcReduction="10000"/>
          </a:bodyPr>
          <a:lstStyle/>
          <a:p>
            <a:pPr algn="l"/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вірус</a:t>
            </a:r>
          </a:p>
          <a:p>
            <a:pPr algn="l"/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імунодефіциту</a:t>
            </a:r>
          </a:p>
          <a:p>
            <a:pPr algn="l"/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людини</a:t>
            </a:r>
          </a:p>
          <a:p>
            <a:pPr algn="l"/>
            <a:endParaRPr lang="uk-UA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-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синдром</a:t>
            </a:r>
          </a:p>
          <a:p>
            <a:pPr algn="l"/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Н -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набутого</a:t>
            </a:r>
          </a:p>
          <a:p>
            <a:pPr algn="l"/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І -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імунного</a:t>
            </a:r>
          </a:p>
          <a:p>
            <a:pPr algn="l"/>
            <a:r>
              <a:rPr lang="uk-UA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Д -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дефіциту</a:t>
            </a:r>
          </a:p>
          <a:p>
            <a:pPr algn="l"/>
            <a:endParaRPr lang="uk-UA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home\Download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268760"/>
            <a:ext cx="2952328" cy="233285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ятно 2 8"/>
          <p:cNvSpPr/>
          <p:nvPr/>
        </p:nvSpPr>
        <p:spPr>
          <a:xfrm rot="483155">
            <a:off x="3634071" y="3629418"/>
            <a:ext cx="4376446" cy="2260673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ятно 2 4"/>
          <p:cNvSpPr/>
          <p:nvPr/>
        </p:nvSpPr>
        <p:spPr>
          <a:xfrm rot="690799">
            <a:off x="171666" y="1348764"/>
            <a:ext cx="3868983" cy="1891251"/>
          </a:xfrm>
          <a:prstGeom prst="irregularSeal2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216024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04664"/>
            <a:ext cx="7854696" cy="6192688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Шляхи інфікування ВІЛ</a:t>
            </a:r>
          </a:p>
          <a:p>
            <a:pPr algn="ctr"/>
            <a:endParaRPr lang="uk-UA" sz="40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Через кров          </a:t>
            </a:r>
          </a:p>
          <a:p>
            <a:pPr algn="l"/>
            <a:endParaRPr lang="uk-UA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uk-UA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Від матері </a:t>
            </a:r>
          </a:p>
          <a:p>
            <a:pPr algn="l"/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до дитини       </a:t>
            </a:r>
          </a:p>
          <a:p>
            <a:pPr algn="ctr"/>
            <a:r>
              <a:rPr lang="uk-UA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</a:p>
          <a:p>
            <a:pPr algn="l"/>
            <a:endParaRPr lang="uk-UA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644008" y="980728"/>
            <a:ext cx="1152128" cy="28083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979712" y="980728"/>
            <a:ext cx="2520280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1" name="Picture 3" descr="C:\Users\home\Downloads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293096"/>
            <a:ext cx="2143125" cy="214312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151</TotalTime>
  <Words>277</Words>
  <Application>Microsoft Office PowerPoint</Application>
  <PresentationFormat>Экран (4:3)</PresentationFormat>
  <Paragraphs>55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19</cp:revision>
  <dcterms:created xsi:type="dcterms:W3CDTF">2014-02-11T19:10:54Z</dcterms:created>
  <dcterms:modified xsi:type="dcterms:W3CDTF">2014-02-23T08:07:44Z</dcterms:modified>
</cp:coreProperties>
</file>