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січня</a:t>
            </a:r>
            <a:br>
              <a:rPr lang="uk-UA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Класна робота</a:t>
            </a:r>
            <a:endParaRPr lang="uk-UA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19.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Мої батьки не можуть жорстоко зі мною поводитись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та мають піклуватися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про мене.</a:t>
            </a:r>
            <a:endParaRPr lang="uk-UA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19400" t="21035" r="37400"/>
          <a:stretch>
            <a:fillRect/>
          </a:stretch>
        </p:blipFill>
        <p:spPr bwMode="auto">
          <a:xfrm>
            <a:off x="4644008" y="2204864"/>
            <a:ext cx="417646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20. 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маю право на захист і турботу держави, якщо залишусь</a:t>
            </a:r>
          </a:p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один або мені буде дуже</a:t>
            </a:r>
          </a:p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погано вдома.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1" descr="C:\Users\home\Downloads\images (5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780928"/>
            <a:ext cx="5040560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314595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23.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Усі діти з особливими потребами мають право на   </a:t>
            </a:r>
          </a:p>
          <a:p>
            <a:pPr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особливу турботу.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1" descr="C:\Users\home\Downloads\images (5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564904"/>
            <a:ext cx="4608512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24</a:t>
            </a:r>
            <a:r>
              <a:rPr lang="uk-UA" dirty="0" smtClean="0"/>
              <a:t>.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я захворію, мені буде надано найкращу медичну допомогу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2" descr="C:\Users\home\Downloads\713649388.jpg"/>
          <p:cNvPicPr>
            <a:picLocks noChangeAspect="1" noChangeArrowheads="1"/>
          </p:cNvPicPr>
          <p:nvPr/>
        </p:nvPicPr>
        <p:blipFill>
          <a:blip r:embed="rId2" cstate="print"/>
          <a:srcRect l="10689" t="11943" r="15224"/>
          <a:stretch>
            <a:fillRect/>
          </a:stretch>
        </p:blipFill>
        <p:spPr bwMode="auto">
          <a:xfrm>
            <a:off x="3635896" y="2132856"/>
            <a:ext cx="4968552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31. </a:t>
            </a:r>
            <a:r>
              <a:rPr lang="uk-UA" sz="2800" b="1" dirty="0" smtClean="0">
                <a:solidFill>
                  <a:srgbClr val="002060"/>
                </a:solidFill>
              </a:rPr>
              <a:t>Я маю право на відпочинок та дозвілля, можу брати участь у розважальних і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культурних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заходах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відповідно 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до віку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2" descr="C:\Users\home\Desktop\Новая папка (2)\загруженное (5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844824"/>
            <a:ext cx="4896544" cy="46987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32.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Ніхто не може примусити мене робити те, що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шкодить моєму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здоров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2" descr="C:\Users\home\Downloads\загруженное (6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132856"/>
            <a:ext cx="4320480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33.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маю право на захист від продажу та незаконного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вживання наркотиків,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алкоголю</a:t>
            </a:r>
            <a:r>
              <a:rPr lang="uk-UA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тютюну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2" descr="C:\Users\home\Downloads\загруженное (6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492896"/>
            <a:ext cx="4464496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Обов′язки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дитини</a:t>
            </a:r>
          </a:p>
          <a:p>
            <a:pPr algn="ctr">
              <a:buNone/>
            </a:pPr>
            <a:endParaRPr lang="uk-UA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Піклуватися про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здоров′я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Бути чемним, уважним</a:t>
            </a:r>
          </a:p>
          <a:p>
            <a:pPr>
              <a:buNone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Не порушувати закони            Допомагати батькам</a:t>
            </a:r>
          </a:p>
          <a:p>
            <a:pPr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Старанно та наполегливо вчитися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580112" y="1268760"/>
            <a:ext cx="151216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411760" y="1268760"/>
            <a:ext cx="158417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851920" y="1340768"/>
            <a:ext cx="72008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004048" y="1340768"/>
            <a:ext cx="720080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788024" y="1412776"/>
            <a:ext cx="0" cy="345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Робота в парах</a:t>
            </a:r>
          </a:p>
          <a:p>
            <a:pPr algn="ctr">
              <a:buNone/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обов′язки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ти виконуєш як учень?</a:t>
            </a:r>
            <a:endParaRPr lang="uk-UA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Ситуаційні завдання</a:t>
            </a:r>
          </a:p>
          <a:p>
            <a:pPr algn="just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1.Артемко пропускає багато уроків. Хлопчик допомагає мамі доглядати маленьку сестричку, бо тато надовго їздить на заробітки.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Чи порушуються права Артемка? Які саме?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2.У Наталки батьки дуже суворі. До школи дівчинка частенько приходить із синцями. Вона ніколи не скаржиться. Її подружки збираються звернутися по допомогу  до директора школи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Що ти порадиш Наталці?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Тема уроку:</a:t>
            </a: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Соціальне благополуччя. </a:t>
            </a:r>
            <a:endParaRPr lang="uk-UA" sz="40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smtClean="0">
                <a:latin typeface="Times New Roman" pitchFamily="18" charset="0"/>
                <a:cs typeface="Times New Roman" pitchFamily="18" charset="0"/>
              </a:rPr>
              <a:t>Право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здоров′я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Права дитини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44016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Розділ 4. Соціальна складова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здоров′я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Прочитати §16. Намалювати малюнок до будь – якої статті із Конвенції ООН про права дитини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∗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ознайомитися з основними документами, що визначають і захищають права дітей у нашій країні, у світі;</a:t>
            </a:r>
          </a:p>
          <a:p>
            <a:pPr>
              <a:buNone/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∗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з’ясувати можливість користування своїми правами;</a:t>
            </a:r>
          </a:p>
          <a:p>
            <a:pPr>
              <a:buNone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∗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формувати усвідомлений підхід до виконання обов’язків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Мета уроку</a:t>
            </a:r>
            <a:endParaRPr lang="uk-UA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Права і </a:t>
            </a:r>
            <a:r>
              <a:rPr lang="uk-UA" sz="36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обов′язки</a:t>
            </a:r>
            <a:r>
              <a:rPr lang="uk-UA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громадян – дорослих і дітей – проголошує Конституція України</a:t>
            </a:r>
            <a:endParaRPr lang="uk-UA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ome\Desktop\Цифрові технології\загруженное (9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154367"/>
            <a:ext cx="3312367" cy="39748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2263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Конвенція ООН про права дитини прийнято 20 листопада 1989 р. В Україні вона набула чинності 27 вересня 1991 року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ome\Downloads\images (8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780928"/>
            <a:ext cx="2664296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Конституція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(від латинського слова, що означає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“устрій”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“будова”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) – основний закон держави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Конвенція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(від латинського слова, що означає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“договір”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“угода”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) – міжнародний договір з якихось спеціальних питань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Словникова скарбничка</a:t>
            </a:r>
            <a:endParaRPr lang="uk-UA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home\Downloads\images (5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916832"/>
            <a:ext cx="4968552" cy="4464496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18 років я - дитина</a:t>
            </a:r>
            <a:endParaRPr lang="uk-UA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Стаття 1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2.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маю права незалежно від кольору моєї шкіри, від того, хлопчик я чи дівчинка, скільки мені років, якої я національності, якою мовою розмовляю, у якого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Бога вірую, заможний я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чи бідний, здоровий чи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хворий, які в мене батьки,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та ні від чого іншого.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Ніхто не має права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позбавити мене всіх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прав або покарати мене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за те, що думаю я або батьки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Autofit/>
          </a:bodyPr>
          <a:lstStyle/>
          <a:p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:\Валерія\Валерія\SAM_0790.JPG"/>
          <p:cNvPicPr>
            <a:picLocks noChangeAspect="1" noChangeArrowheads="1"/>
          </p:cNvPicPr>
          <p:nvPr/>
        </p:nvPicPr>
        <p:blipFill>
          <a:blip r:embed="rId2" cstate="print"/>
          <a:srcRect l="17241" t="14035" r="24138"/>
          <a:stretch>
            <a:fillRect/>
          </a:stretch>
        </p:blipFill>
        <p:spPr bwMode="auto">
          <a:xfrm>
            <a:off x="5148064" y="2132856"/>
            <a:ext cx="3456384" cy="45091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Стаття 9.</a:t>
            </a:r>
            <a:r>
              <a:rPr lang="uk-UA" dirty="0" smtClean="0"/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Ніхто не може мене розлучити мене з моїми батьками без моєї згоди.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Я маю право бачити своїх батьків,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коли  мені захочеться</a:t>
            </a:r>
            <a:r>
              <a:rPr lang="uk-UA" sz="2400" dirty="0" smtClean="0"/>
              <a:t>. 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Picture 1" descr="C:\Users\home\Downloads\images (56).jpg"/>
          <p:cNvPicPr>
            <a:picLocks noChangeAspect="1" noChangeArrowheads="1"/>
          </p:cNvPicPr>
          <p:nvPr/>
        </p:nvPicPr>
        <p:blipFill>
          <a:blip r:embed="rId2" cstate="print"/>
          <a:srcRect t="26397"/>
          <a:stretch>
            <a:fillRect/>
          </a:stretch>
        </p:blipFill>
        <p:spPr bwMode="auto">
          <a:xfrm>
            <a:off x="4283968" y="2780928"/>
            <a:ext cx="4248472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195</TotalTime>
  <Words>499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16 січня Класна робота</vt:lpstr>
      <vt:lpstr>Розділ 4. Соціальна складова здоров′я</vt:lpstr>
      <vt:lpstr>Мета уроку</vt:lpstr>
      <vt:lpstr>Права і обов′язки громадян – дорослих і дітей – проголошує Конституція України</vt:lpstr>
      <vt:lpstr>Конвенція ООН про права дитини прийнято 20 листопада 1989 р. В Україні вона набула чинності 27 вересня 1991 року</vt:lpstr>
      <vt:lpstr>Словникова скарбничка</vt:lpstr>
      <vt:lpstr>Стаття 1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січня Класна робота</dc:title>
  <dc:creator>home</dc:creator>
  <cp:lastModifiedBy>home</cp:lastModifiedBy>
  <cp:revision>25</cp:revision>
  <dcterms:created xsi:type="dcterms:W3CDTF">2014-02-11T16:57:57Z</dcterms:created>
  <dcterms:modified xsi:type="dcterms:W3CDTF">2014-02-23T08:10:35Z</dcterms:modified>
</cp:coreProperties>
</file>