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30 січня </a:t>
            </a:r>
            <a:br>
              <a:rPr lang="uk-UA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Класна робота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88639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24936" cy="612068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</a:p>
          <a:p>
            <a:pPr algn="l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Обговоріть твердження</a:t>
            </a:r>
          </a:p>
          <a:p>
            <a:pPr algn="l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1.Краще коли учні ходять до школи у шкільній формі</a:t>
            </a:r>
            <a:endParaRPr lang="uk-UA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852936"/>
            <a:ext cx="3168352" cy="3182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16023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352928" cy="6192688"/>
          </a:xfrm>
        </p:spPr>
        <p:txBody>
          <a:bodyPr>
            <a:normAutofit/>
          </a:bodyPr>
          <a:lstStyle/>
          <a:p>
            <a:pPr algn="l"/>
            <a:endPara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2.Списувати </a:t>
            </a:r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домашні завдання в однокласників – негідний вчинок для учня</a:t>
            </a:r>
            <a:endParaRPr lang="uk-UA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home\Downloads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996952"/>
            <a:ext cx="5413206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2007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424936" cy="6264696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Підсумок 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уроку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того щоб порозумітися з дорослими, потрібно спробувати зрозуміти чому і для чого вони це роблять чи говорять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1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b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Прочитати §18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Візьміть інтерв’ю у когось із своїх учителів і розпитайте, чому вони обрали професію вчителя?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160239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Тема уроку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Спілкування з дорослими</a:t>
            </a:r>
            <a:endParaRPr lang="uk-UA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Picture 2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3691111" cy="27647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8134672" cy="288031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8352928" cy="5018112"/>
          </a:xfrm>
        </p:spPr>
        <p:txBody>
          <a:bodyPr/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Проблемне питання</a:t>
            </a:r>
          </a:p>
          <a:p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Яку роль відіграє спілкування в житті людини?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924944"/>
            <a:ext cx="2880320" cy="2945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home\Downloads\загруженное (9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573016"/>
            <a:ext cx="3456384" cy="28083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4401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352928" cy="5904656"/>
          </a:xfrm>
        </p:spPr>
        <p:txBody>
          <a:bodyPr/>
          <a:lstStyle/>
          <a:p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уроку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1.Повага до батьків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2.Повага до вчителів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home\Downloads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340768"/>
            <a:ext cx="2808312" cy="2937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195" name="Picture 3" descr="C:\Users\home\Downloads\загруженн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212976"/>
            <a:ext cx="324626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16023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264696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“закінчене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речення”</a:t>
            </a: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виражаю повагу до батьків, коли з ними спілкуюся…</a:t>
            </a:r>
          </a:p>
          <a:p>
            <a:pPr algn="l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Бути хорошою дитиною означає…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3" y="3645024"/>
            <a:ext cx="3266195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72007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04664"/>
            <a:ext cx="8424936" cy="6048672"/>
          </a:xfrm>
        </p:spPr>
        <p:txBody>
          <a:bodyPr/>
          <a:lstStyle/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Василь Олександрович</a:t>
            </a:r>
          </a:p>
          <a:p>
            <a:pPr algn="l"/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Сухомлинський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l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видатний український </a:t>
            </a:r>
          </a:p>
          <a:p>
            <a:pPr algn="l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педагог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home\Downloads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2880320" cy="36949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4401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8680"/>
            <a:ext cx="8424936" cy="5976664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Поради педагога</a:t>
            </a:r>
          </a:p>
          <a:p>
            <a:pPr algn="l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 можна заходити в суперечку із шанованими і дорослими людьми;</a:t>
            </a:r>
          </a:p>
          <a:p>
            <a:pPr algn="l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 гідно людської мудрості й розсудливості поспішно висловлювати сумніви щодо істинності того, що радять старші;</a:t>
            </a:r>
          </a:p>
          <a:p>
            <a:pPr algn="l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якщо в тебе на язик просяться якісь сумніви, </a:t>
            </a:r>
            <a:r>
              <a:rPr lang="uk-UA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придерж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їх у голові, подумай, розміркуй, а потім спитай так, щоб не образити</a:t>
            </a:r>
            <a:endParaRPr lang="uk-UA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4401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8568952" cy="6120680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Роботах в групах</a:t>
            </a:r>
          </a:p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Складіть правила, яких ви  будете дотримуватися, спілкуючись з батьками</a:t>
            </a:r>
          </a:p>
          <a:p>
            <a:endParaRPr lang="uk-UA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996952"/>
            <a:ext cx="266429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5" name="Picture 3" descr="C:\Users\home\Downloads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293096"/>
            <a:ext cx="2893690" cy="21697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6" name="Picture 4" descr="C:\Users\home\Downloads\загруженное (10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348880"/>
            <a:ext cx="302433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ome\Downloads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3265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Ситуаційне завдання</a:t>
            </a:r>
          </a:p>
          <a:p>
            <a:pPr algn="just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’ятницю батьки наполягають на тому, щоб Славко виконав усі домашні завдання. Хлопчик не погоджується, бо навчальний тиждень був важким і він дуже втомився. Славко хоче приєднатися до друзів, які грають у футбол. Між батьками та Славком виникла суперечка. Хлопчик плакав і кричав, що йому не дозволять товаришувати із хлопцями</a:t>
            </a:r>
            <a:endParaRPr lang="uk-UA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home\Downloads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21088"/>
            <a:ext cx="3096344" cy="24228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235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30 січня  Класна робота</vt:lpstr>
      <vt:lpstr>Тема уроку Спілкування з дорослими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Домашнє завдання Прочитати §18 Візьміть інтерв’ю у когось із своїх учителів і розпитайте, чому вони обрали професію вчителя?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січня  Класна робота</dc:title>
  <dc:creator>home</dc:creator>
  <cp:lastModifiedBy>home</cp:lastModifiedBy>
  <cp:revision>28</cp:revision>
  <dcterms:created xsi:type="dcterms:W3CDTF">2014-02-19T16:47:44Z</dcterms:created>
  <dcterms:modified xsi:type="dcterms:W3CDTF">2014-02-22T17:11:28Z</dcterms:modified>
</cp:coreProperties>
</file>